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3.png" ContentType="image/png"/>
  <Override PartName="/ppt/media/image4.png" ContentType="image/png"/>
  <Override PartName="/ppt/media/image1.png" ContentType="image/png"/>
  <Override PartName="/ppt/media/image5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1">
              <a:buFont typeface="Arial"/>
              <a:buChar char="–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2">
              <a:buFont typeface="Arial"/>
              <a:buChar char="•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3">
              <a:buFont typeface="Arial"/>
              <a:buChar char="–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01/09/16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D121E1-71F1-4171-B161-41E161E18141}" type="slidenum">
              <a:rPr lang="pt-BR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         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Considerações sobre os planos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Realização de diagnósticos territoriais, considerando dados demográficos e sanitários mais qualificados presentes em alguns relatórios (importante);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Construção de fluxogramas de atendimento;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Constituição de comissões de erradicação do T.I;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3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          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Foco de ação no primeiro eixo;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PETI como estratégia de gestão intersetorial;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Definição sobre temporalidade;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Organização das ações definidas por cada eixo temático (Delimitação dos eixos);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4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699120" y="1559160"/>
            <a:ext cx="7745040" cy="456660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Enfrentamento das piores formas;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Boa referência à intersetorialidade;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Identificação da rede de proteção e os canais;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Participação da sociedade civil, conselhos, movimentos sociais e demais entidades no planejamento;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4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         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Sugestões para qualificar o planejamento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Diagnóstico socioterritorial como parâmetro para as ações estratégicas do PETI: incidência por gênero, raça, se é na zona rural ou urbana, corte de idade e de renda das famílias;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Ações descritas atendendo às vulnerabilidades do município descritas no diagnóstico: se há denúncias de exploração sexual, construir estratégia específica de enfrentamento ou se a concentração de T.I se dá entre um grupo etário específico (por exemplo);</a:t>
            </a:r>
            <a:endParaRPr/>
          </a:p>
        </p:txBody>
      </p:sp>
      <p:pic>
        <p:nvPicPr>
          <p:cNvPr descr="" id="4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99120" y="2133000"/>
            <a:ext cx="7745040" cy="399312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Ampliação da participação da sociedade civil, conselhos, movimentos sociais e demais entidades no planejamento;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Clareza sobre o processo de redesenho do PETI e suas implicações como da esfera da gestão municipal;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4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99120" y="1559160"/>
            <a:ext cx="7745040" cy="45666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Clareza acerca do tempo de execução do Plano para posterior avaliação ou, na impossibilidade desta, monitoramento mais qualificado;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Objetividade dos documentos;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0640"/>
            <a:ext cx="1444320" cy="129816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