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4C15-A3CA-4E20-A616-2D8CE9F1FFBE}" type="datetimeFigureOut">
              <a:rPr lang="pt-BR" smtClean="0"/>
              <a:pPr/>
              <a:t>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84C3-F548-426C-952D-D2803491C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 interface das Políticas Sociais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Assistência Social e Erradicação do Trabalho Infantil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Diretrizes para o enfrentamento do Trabalho Infantil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conjunto articulado de ações com as demais políticas públicas;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fortalecimento ou resgate da convivência familiar – estruturar plano de acompanhamento;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fortalecimento de vínculos comunitários – (re)inserção comunitária e participação social;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prevenção do agravamento ou </a:t>
            </a:r>
            <a:r>
              <a:rPr lang="pt-BR" sz="3600" dirty="0" err="1" smtClean="0">
                <a:solidFill>
                  <a:schemeClr val="tx1"/>
                </a:solidFill>
              </a:rPr>
              <a:t>reincicência</a:t>
            </a:r>
            <a:r>
              <a:rPr lang="pt-BR" sz="3600" dirty="0" smtClean="0">
                <a:solidFill>
                  <a:schemeClr val="tx1"/>
                </a:solidFill>
              </a:rPr>
              <a:t> de situações de risco ou violação de direitos.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Diretrizes para o enfrentamento do Trabalho Infantil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adoção de metodologias de resgate dos direitos e </a:t>
            </a:r>
            <a:r>
              <a:rPr lang="pt-BR" sz="3600" dirty="0" err="1" smtClean="0">
                <a:solidFill>
                  <a:schemeClr val="tx1"/>
                </a:solidFill>
              </a:rPr>
              <a:t>reconstruçao</a:t>
            </a:r>
            <a:r>
              <a:rPr lang="pt-BR" sz="3600" dirty="0" smtClean="0">
                <a:solidFill>
                  <a:schemeClr val="tx1"/>
                </a:solidFill>
              </a:rPr>
              <a:t> dos projetos de vida das crianças, adolescentes e familiares;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atendimento personalizado que considere a singularidade do indivíduo e de cada família;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acompanhamento técnico profissional qualificado;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atenção as normativas e legislações vigentes.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Desafios para reduzir os índices de trabalho infantil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necessidade de uma nova visão social e concepção de infância – questões culturais;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omissão dos indicadores, não reconhecimento do fato;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necessidade de ações que permitam a superação das condições de dependência.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Comissão Nacional de Erradicação do Trabalho Infantil - CONAETI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Coordenada pelo Ministério do Trabalho e Emprego;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Visa </a:t>
            </a:r>
            <a:r>
              <a:rPr lang="pt-BR" sz="3600" dirty="0" err="1" smtClean="0">
                <a:solidFill>
                  <a:schemeClr val="tx1"/>
                </a:solidFill>
              </a:rPr>
              <a:t>emplementar</a:t>
            </a:r>
            <a:r>
              <a:rPr lang="pt-BR" sz="3600" dirty="0" smtClean="0">
                <a:solidFill>
                  <a:schemeClr val="tx1"/>
                </a:solidFill>
              </a:rPr>
              <a:t> a aplicação das disposições das Convenções 138 e 182 da OIT;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Tem como uma de suas principais atribuições  o acompanhamento da execução do Plano Nacional de Erradicação do Trabalho Infantil, por ela elaborado em 2003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Plano Nacional de Erradicação do Trabalho Infantil e de Proteção ao Adolescente Trabalhador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Eixo 1 – priorização da prevenção e erradicação do trabalho infantil e proteção ao adolescente trabalhador nas agendas políticas e sociais;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Eixo 2 – promoção de ações de comunicação e mobilização;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criação, aperfeiçoamento e implementação de mecanismos de prevenção e erradicação do trabalho infantil e proteção ao adolescente trabalhador, com destaque para as piores formas.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Plano Nacional de Erradicação do Trabalho Infantil e de Proteção ao Adolescente Trabalhador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Eixo 4 – promoção e fortalecimento da família na perspectiva de sua </a:t>
            </a:r>
            <a:r>
              <a:rPr lang="pt-BR" sz="3600" dirty="0" err="1" smtClean="0">
                <a:solidFill>
                  <a:schemeClr val="tx1"/>
                </a:solidFill>
              </a:rPr>
              <a:t>emancipaçao</a:t>
            </a:r>
            <a:r>
              <a:rPr lang="pt-BR" sz="3600" dirty="0" smtClean="0">
                <a:solidFill>
                  <a:schemeClr val="tx1"/>
                </a:solidFill>
              </a:rPr>
              <a:t> e inclusão social;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Eixo 5 – garantia de educação pública de qualidade para todas as crianças e adolescentes;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Eixo 6 – proteção da saúde de crianças e adolescentes contra a exposição aos riscos do trabalho;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Eixo 7 – fomento à geração do conhecimento sobre a realidade do trabalho infantil no Brasil, com destaque para as suas piores formas.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PETI – Programa de Erradicação do Trabalho Infantil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352928" cy="496855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Referenciado na LOAS;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Trata-se de Programa de caráter intersetorial, integrante da Política Nacional de Assistência Social;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Compreende transferências de renda, trabalho social com família e ofertas de serviços socioeducativos para crianças que se encontrem em situação de trabalho infantil;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Tem abrangência nacional e é programa municipalizado;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Usuários do Programa, bem como suas famílias, devem ser cadastrados no Cadastro Único para Programas Sociais do Governo Federal, identificando a situação de trabalho infantil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Ações fundamentais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352928" cy="49685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Busca ativa;</a:t>
            </a: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Cadastro da Família;</a:t>
            </a: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 Diagnóstico da realidade.</a:t>
            </a:r>
          </a:p>
          <a:p>
            <a:pPr>
              <a:buFontTx/>
              <a:buChar char="-"/>
            </a:pPr>
            <a:endParaRPr lang="pt-BR" sz="3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t-BR" sz="3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sz="3600" dirty="0" smtClean="0">
                <a:solidFill>
                  <a:schemeClr val="tx1"/>
                </a:solidFill>
              </a:rPr>
              <a:t>SEMPRE TRABALHANDO NA PERSPECTIVA DA INTERSETORIALIDADE!!!!</a:t>
            </a:r>
            <a:endParaRPr lang="pt-BR" sz="3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pt-BR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 interface das Políticas Sociais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Assistência Social e Erradicação do Trabalho Infantil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Política Nacional de Assistência Social e suas contribuições na Erradicação do Trabalho Infantil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Do geral ao específico...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</a:t>
            </a:r>
            <a:r>
              <a:rPr lang="pt-BR" b="1" u="sng" dirty="0" smtClean="0">
                <a:solidFill>
                  <a:schemeClr val="tx1"/>
                </a:solidFill>
              </a:rPr>
              <a:t>serviços, programas, projetos e benefícios</a:t>
            </a:r>
            <a:r>
              <a:rPr lang="pt-BR" dirty="0" smtClean="0">
                <a:solidFill>
                  <a:schemeClr val="tx1"/>
                </a:solidFill>
              </a:rPr>
              <a:t> de proteção social básica e, ou, especial para famílias, indivíduos e grupos que deles necessitarem;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inclusão e a equidade dos usuários e grupos específicos, ampliando o acesso aos bens e serviços socioassistenciais 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centralidade na família,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Pretende ações  continuadas;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Superação de ações pontuais;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Perspectiva do Direito e não mais do Favor;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Possibilidade de Avaliação de Efetividade;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Destinação específica de recursos - Financiamento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serviços, programas, projetos e benefícios de </a:t>
            </a:r>
            <a:r>
              <a:rPr lang="pt-BR" b="1" u="sng" dirty="0" smtClean="0">
                <a:solidFill>
                  <a:schemeClr val="tx1"/>
                </a:solidFill>
              </a:rPr>
              <a:t>proteção social básica e, ou, especial</a:t>
            </a:r>
            <a:r>
              <a:rPr lang="pt-BR" dirty="0" smtClean="0">
                <a:solidFill>
                  <a:schemeClr val="tx1"/>
                </a:solidFill>
              </a:rPr>
              <a:t> para famílias, indivíduos e grupos que deles necessitarem;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inclusão e a equidade dos usuários e grupos específicos, ampliando o acesso aos bens e serviços socioassistenciais 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centralidade na família,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Atendimento por níveis de complexidade: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Proteção Social Básica - CRAS</a:t>
            </a:r>
          </a:p>
          <a:p>
            <a:pPr algn="ctr">
              <a:buFontTx/>
              <a:buChar char="-"/>
            </a:pPr>
            <a:endParaRPr lang="pt-BR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Proteção Social Especial de Média Complexidade – CREAS e Centros POP</a:t>
            </a:r>
          </a:p>
          <a:p>
            <a:pPr algn="ctr">
              <a:buFontTx/>
              <a:buChar char="-"/>
            </a:pPr>
            <a:endParaRPr lang="pt-BR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pt-BR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Proteção Social Especial de Alta Complexidade – ACOLHIMENTOS.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serviços, programas, projetos e benefícios de proteção social básica e, ou, especial para </a:t>
            </a:r>
            <a:r>
              <a:rPr lang="pt-BR" b="1" u="sng" dirty="0" smtClean="0">
                <a:solidFill>
                  <a:schemeClr val="tx1"/>
                </a:solidFill>
              </a:rPr>
              <a:t>famílias, indivíduos e grupos que deles necessitarem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inclusão e a equidade dos usuários e grupos específicos, ampliando o acesso aos bens e serviços socioassistenciais 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centralidade na família,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Quem necessita?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Pessoas em situação de vulnerabilidade ou risco social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Não está tão somente ligado a questões de renda.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serviços, programas, projetos e benefícios de proteção social básica e, ou, especial para famílias, indivíduos e grupos que deles necessitarem;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</a:t>
            </a:r>
            <a:r>
              <a:rPr lang="pt-BR" b="1" u="sng" dirty="0" smtClean="0">
                <a:solidFill>
                  <a:schemeClr val="tx1"/>
                </a:solidFill>
              </a:rPr>
              <a:t>inclusão e a equidade dos usuários e grupos específicos</a:t>
            </a:r>
            <a:r>
              <a:rPr lang="pt-BR" dirty="0" smtClean="0">
                <a:solidFill>
                  <a:schemeClr val="tx1"/>
                </a:solidFill>
              </a:rPr>
              <a:t>, ampliando o acesso aos bens e serviços socioassistenciais 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centralidade na família,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Atenção às vulnerabilidades individuais, familiares ou de grupos, tais como: baixa renda;existência de crianças, adolescentes, gestantes, </a:t>
            </a:r>
            <a:r>
              <a:rPr lang="pt-BR" sz="2000" b="1" dirty="0" err="1" smtClean="0">
                <a:solidFill>
                  <a:schemeClr val="tx2">
                    <a:lumMod val="75000"/>
                  </a:schemeClr>
                </a:solidFill>
              </a:rPr>
              <a:t>PCDs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 e/ou idosos na família; exclusão por segregação geográfica, preconceito, discriminação ou particularidades culturais.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serviços, programas, projetos e benefícios de proteção social básica e, ou, especial para famílias, indivíduos e grupos que deles necessitarem;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inclusão e a equidade dos usuários e grupos específicos, </a:t>
            </a:r>
            <a:r>
              <a:rPr lang="pt-BR" u="sng" dirty="0" smtClean="0">
                <a:solidFill>
                  <a:schemeClr val="tx1"/>
                </a:solidFill>
              </a:rPr>
              <a:t>ampliando o acesso aos bens e serviços socioassistenciais </a:t>
            </a:r>
            <a:r>
              <a:rPr lang="pt-BR" dirty="0" smtClean="0">
                <a:solidFill>
                  <a:schemeClr val="tx1"/>
                </a:solidFill>
              </a:rPr>
              <a:t>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centralidade na família,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- divulgação, esclarecimento, encaminhamentos, articulação de rede, referência e contra referência.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Objetivos da PNAS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5616624" cy="5013176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prover serviços, programas, projetos e benefícios de proteção social básica e, ou, especial para famílias, indivíduos e grupos que deles necessitarem;</a:t>
            </a:r>
          </a:p>
          <a:p>
            <a:pPr>
              <a:buFontTx/>
              <a:buChar char="-"/>
            </a:pPr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contribuir com a inclusão e a equidade dos usuários e grupos específicos, ampliando o acesso aos bens e serviços socioassistenciais básicos e especiais, em áreas urbana e rural;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assegurar que as ações no âmbito da Assistência Social tenham </a:t>
            </a:r>
            <a:r>
              <a:rPr lang="pt-BR" b="1" u="sng" dirty="0" smtClean="0">
                <a:solidFill>
                  <a:schemeClr val="tx1"/>
                </a:solidFill>
              </a:rPr>
              <a:t>centralidade na família</a:t>
            </a:r>
            <a:r>
              <a:rPr lang="pt-BR" dirty="0" smtClean="0">
                <a:solidFill>
                  <a:schemeClr val="tx1"/>
                </a:solidFill>
              </a:rPr>
              <a:t>, e que garantam a convivência familiar e comunitária.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6012160" y="1412776"/>
            <a:ext cx="2880320" cy="5373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solidFill>
                  <a:schemeClr val="tx2">
                    <a:lumMod val="75000"/>
                  </a:schemeClr>
                </a:solidFill>
              </a:rPr>
              <a:t>Matricialidade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 Familiar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Entender o sujeito dentro da família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Fortalecer os vínculos familiares e comunitários</a:t>
            </a:r>
          </a:p>
          <a:p>
            <a:pPr algn="ctr"/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</a:rPr>
              <a:t>Realizar um Plano de Acompanhamento Familiar</a:t>
            </a:r>
            <a:endParaRPr lang="pt-BR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tx2"/>
                </a:solidFill>
              </a:rPr>
              <a:t>Aspectos fundamentais para a abordagem técnica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352928" cy="48245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Acompanhamento Familiar;</a:t>
            </a:r>
          </a:p>
          <a:p>
            <a:pPr>
              <a:buFontTx/>
              <a:buChar char="-"/>
            </a:pPr>
            <a:endParaRPr lang="pt-BR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Abordagem intersetorial;</a:t>
            </a:r>
          </a:p>
          <a:p>
            <a:pPr>
              <a:buFontTx/>
              <a:buChar char="-"/>
            </a:pPr>
            <a:endParaRPr lang="pt-BR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Conhecimento do território, suas demandas e possibilidade;</a:t>
            </a:r>
          </a:p>
          <a:p>
            <a:pPr>
              <a:buFontTx/>
              <a:buChar char="-"/>
            </a:pPr>
            <a:endParaRPr lang="pt-BR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pt-BR" sz="3600" dirty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>Articulação da Rede.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1250</Words>
  <Application>Microsoft Office PowerPoint</Application>
  <PresentationFormat>Apresentação na tela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 interface das Políticas Sociais</vt:lpstr>
      <vt:lpstr>Política Nacional de Assistência Social e suas contribuições na Erradicação do Trabalho Infantil</vt:lpstr>
      <vt:lpstr>Objetivos da PNAS</vt:lpstr>
      <vt:lpstr>Objetivos da PNAS</vt:lpstr>
      <vt:lpstr>Objetivos da PNAS</vt:lpstr>
      <vt:lpstr>Objetivos da PNAS</vt:lpstr>
      <vt:lpstr>Objetivos da PNAS</vt:lpstr>
      <vt:lpstr>Objetivos da PNAS</vt:lpstr>
      <vt:lpstr>Aspectos fundamentais para a abordagem técnica</vt:lpstr>
      <vt:lpstr>Diretrizes para o enfrentamento do Trabalho Infantil</vt:lpstr>
      <vt:lpstr>Diretrizes para o enfrentamento do Trabalho Infantil</vt:lpstr>
      <vt:lpstr>Desafios para reduzir os índices de trabalho infantil</vt:lpstr>
      <vt:lpstr>Comissão Nacional de Erradicação do Trabalho Infantil - CONAETI</vt:lpstr>
      <vt:lpstr>Plano Nacional de Erradicação do Trabalho Infantil e de Proteção ao Adolescente Trabalhador</vt:lpstr>
      <vt:lpstr>Plano Nacional de Erradicação do Trabalho Infantil e de Proteção ao Adolescente Trabalhador</vt:lpstr>
      <vt:lpstr>PETI – Programa de Erradicação do Trabalho Infantil</vt:lpstr>
      <vt:lpstr>Ações fundamentais</vt:lpstr>
      <vt:lpstr>A interface das Políticas Sociais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interface das Políticas Sociais</dc:title>
  <dc:creator>Neiva</dc:creator>
  <cp:lastModifiedBy>estacio</cp:lastModifiedBy>
  <cp:revision>13</cp:revision>
  <dcterms:created xsi:type="dcterms:W3CDTF">2012-12-07T11:54:01Z</dcterms:created>
  <dcterms:modified xsi:type="dcterms:W3CDTF">2012-12-07T16:03:46Z</dcterms:modified>
</cp:coreProperties>
</file>