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14.jpeg" ContentType="image/jpeg"/>
  <Override PartName="/ppt/media/image13.jpeg" ContentType="image/jpeg"/>
  <Override PartName="/ppt/media/image12.jpeg" ContentType="image/jpeg"/>
  <Override PartName="/ppt/media/image9.jpeg" ContentType="image/jpeg"/>
  <Override PartName="/ppt/media/image11.jpeg" ContentType="image/jpeg"/>
  <Override PartName="/ppt/media/image10.jpeg" ContentType="image/jpeg"/>
  <Override PartName="/ppt/media/image8.jpeg" ContentType="image/jpeg"/>
  <Override PartName="/ppt/media/image1.png" ContentType="image/png"/>
  <Override PartName="/ppt/media/image20.png" ContentType="image/png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19.jpeg" ContentType="image/jpeg"/>
  <Override PartName="/ppt/media/image2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slideLayouts/slideLayout6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2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9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0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1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5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9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7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6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7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0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1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4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5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3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6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244280" y="6086520"/>
            <a:ext cx="2834640" cy="147276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1" name="CustomShape 2"/>
          <p:cNvSpPr/>
          <p:nvPr/>
        </p:nvSpPr>
        <p:spPr>
          <a:xfrm>
            <a:off x="0" y="6230520"/>
            <a:ext cx="9438120" cy="1328760"/>
          </a:xfrm>
          <a:prstGeom prst="rect">
            <a:avLst/>
          </a:prstGeom>
          <a:solidFill>
            <a:srgbClr val="c7cc63"/>
          </a:solidFill>
        </p:spPr>
      </p:sp>
      <p:sp>
        <p:nvSpPr>
          <p:cNvPr id="2" name="CustomShape 3"/>
          <p:cNvSpPr/>
          <p:nvPr/>
        </p:nvSpPr>
        <p:spPr>
          <a:xfrm>
            <a:off x="-11520" y="6465240"/>
            <a:ext cx="9438120" cy="110664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3" name="CustomShape 4"/>
          <p:cNvSpPr/>
          <p:nvPr/>
        </p:nvSpPr>
        <p:spPr>
          <a:xfrm>
            <a:off x="9916560" y="1058040"/>
            <a:ext cx="66240" cy="123840"/>
          </a:xfrm>
          <a:prstGeom prst="rect">
            <a:avLst/>
          </a:prstGeom>
          <a:solidFill>
            <a:srgbClr val="cb7b29"/>
          </a:solidFill>
        </p:spPr>
      </p:sp>
      <p:sp>
        <p:nvSpPr>
          <p:cNvPr id="4" name="CustomShape 5"/>
          <p:cNvSpPr/>
          <p:nvPr/>
        </p:nvSpPr>
        <p:spPr>
          <a:xfrm>
            <a:off x="9630720" y="1044360"/>
            <a:ext cx="352440" cy="44136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5" name="CustomShape 6"/>
          <p:cNvSpPr/>
          <p:nvPr/>
        </p:nvSpPr>
        <p:spPr>
          <a:xfrm>
            <a:off x="9664920" y="1044360"/>
            <a:ext cx="310680" cy="417600"/>
          </a:xfrm>
          <a:prstGeom prst="rect">
            <a:avLst/>
          </a:prstGeom>
          <a:solidFill>
            <a:srgbClr val="fbbd42"/>
          </a:solidFill>
        </p:spPr>
      </p:sp>
      <p:sp>
        <p:nvSpPr>
          <p:cNvPr id="6" name="CustomShape 7"/>
          <p:cNvSpPr/>
          <p:nvPr/>
        </p:nvSpPr>
        <p:spPr>
          <a:xfrm>
            <a:off x="9745920" y="1176480"/>
            <a:ext cx="176400" cy="13176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7" name="CustomShape 8"/>
          <p:cNvSpPr/>
          <p:nvPr/>
        </p:nvSpPr>
        <p:spPr>
          <a:xfrm>
            <a:off x="9860400" y="1231200"/>
            <a:ext cx="50040" cy="17172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8" name="CustomShape 9"/>
          <p:cNvSpPr/>
          <p:nvPr/>
        </p:nvSpPr>
        <p:spPr>
          <a:xfrm>
            <a:off x="9927000" y="1206360"/>
            <a:ext cx="32040" cy="10224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9" name="CustomShape 10"/>
          <p:cNvSpPr/>
          <p:nvPr/>
        </p:nvSpPr>
        <p:spPr>
          <a:xfrm>
            <a:off x="9864720" y="1091160"/>
            <a:ext cx="45720" cy="8856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10" name="CustomShape 11"/>
          <p:cNvSpPr/>
          <p:nvPr/>
        </p:nvSpPr>
        <p:spPr>
          <a:xfrm>
            <a:off x="9765360" y="1123200"/>
            <a:ext cx="119160" cy="7812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11" name="CustomShape 12"/>
          <p:cNvSpPr/>
          <p:nvPr/>
        </p:nvSpPr>
        <p:spPr>
          <a:xfrm>
            <a:off x="9350640" y="6847560"/>
            <a:ext cx="723600" cy="7117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2" name="CustomShape 13"/>
          <p:cNvSpPr/>
          <p:nvPr/>
        </p:nvSpPr>
        <p:spPr>
          <a:xfrm>
            <a:off x="9426960" y="6946560"/>
            <a:ext cx="646920" cy="612720"/>
          </a:xfrm>
          <a:prstGeom prst="rect">
            <a:avLst/>
          </a:prstGeom>
          <a:solidFill>
            <a:srgbClr val="fabd42"/>
          </a:solidFill>
        </p:spPr>
      </p:sp>
      <p:sp>
        <p:nvSpPr>
          <p:cNvPr id="13" name="CustomShape 14"/>
          <p:cNvSpPr/>
          <p:nvPr/>
        </p:nvSpPr>
        <p:spPr>
          <a:xfrm>
            <a:off x="9616680" y="7371360"/>
            <a:ext cx="457200" cy="11952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14" name="CustomShape 15"/>
          <p:cNvSpPr/>
          <p:nvPr/>
        </p:nvSpPr>
        <p:spPr>
          <a:xfrm>
            <a:off x="9954360" y="7456320"/>
            <a:ext cx="50040" cy="10296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15" name="CustomShape 16"/>
          <p:cNvSpPr/>
          <p:nvPr/>
        </p:nvSpPr>
        <p:spPr>
          <a:xfrm>
            <a:off x="10062720" y="7105680"/>
            <a:ext cx="11520" cy="5112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16" name="CustomShape 17"/>
          <p:cNvSpPr/>
          <p:nvPr/>
        </p:nvSpPr>
        <p:spPr>
          <a:xfrm>
            <a:off x="9823680" y="7016400"/>
            <a:ext cx="189360" cy="36216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17" name="CustomShape 18"/>
          <p:cNvSpPr/>
          <p:nvPr/>
        </p:nvSpPr>
        <p:spPr>
          <a:xfrm>
            <a:off x="2160" y="3168000"/>
            <a:ext cx="493560" cy="8697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8" name="CustomShape 19"/>
          <p:cNvSpPr/>
          <p:nvPr/>
        </p:nvSpPr>
        <p:spPr>
          <a:xfrm>
            <a:off x="2160" y="3227400"/>
            <a:ext cx="447120" cy="760680"/>
          </a:xfrm>
          <a:prstGeom prst="rect">
            <a:avLst/>
          </a:prstGeom>
          <a:solidFill>
            <a:srgbClr val="dd7228"/>
          </a:solidFill>
        </p:spPr>
      </p:sp>
      <p:sp>
        <p:nvSpPr>
          <p:cNvPr id="19" name="CustomShape 20"/>
          <p:cNvSpPr/>
          <p:nvPr/>
        </p:nvSpPr>
        <p:spPr>
          <a:xfrm>
            <a:off x="37440" y="3460320"/>
            <a:ext cx="278280" cy="32292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20" name="CustomShape 21"/>
          <p:cNvSpPr/>
          <p:nvPr/>
        </p:nvSpPr>
        <p:spPr>
          <a:xfrm>
            <a:off x="25200" y="3350880"/>
            <a:ext cx="60840" cy="31932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21" name="CustomShape 22"/>
          <p:cNvSpPr/>
          <p:nvPr/>
        </p:nvSpPr>
        <p:spPr>
          <a:xfrm>
            <a:off x="2160" y="3712680"/>
            <a:ext cx="25200" cy="3060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22" name="CustomShape 23"/>
          <p:cNvSpPr/>
          <p:nvPr/>
        </p:nvSpPr>
        <p:spPr>
          <a:xfrm>
            <a:off x="95400" y="3718080"/>
            <a:ext cx="236160" cy="9000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23" name="CustomShape 24"/>
          <p:cNvSpPr/>
          <p:nvPr/>
        </p:nvSpPr>
        <p:spPr>
          <a:xfrm>
            <a:off x="45000" y="3766680"/>
            <a:ext cx="157680" cy="16164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24" name="CustomShape 25"/>
          <p:cNvSpPr/>
          <p:nvPr/>
        </p:nvSpPr>
        <p:spPr>
          <a:xfrm>
            <a:off x="115200" y="-14400"/>
            <a:ext cx="303120" cy="26820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25" name="CustomShape 26"/>
          <p:cNvSpPr/>
          <p:nvPr/>
        </p:nvSpPr>
        <p:spPr>
          <a:xfrm>
            <a:off x="282240" y="-3600"/>
            <a:ext cx="976320" cy="8755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26" name="CustomShape 27"/>
          <p:cNvSpPr/>
          <p:nvPr/>
        </p:nvSpPr>
        <p:spPr>
          <a:xfrm>
            <a:off x="282240" y="-3600"/>
            <a:ext cx="897480" cy="80892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27" name="CustomShape 28"/>
          <p:cNvSpPr/>
          <p:nvPr/>
        </p:nvSpPr>
        <p:spPr>
          <a:xfrm>
            <a:off x="402480" y="32040"/>
            <a:ext cx="576720" cy="3470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28" name="CustomShape 29"/>
          <p:cNvSpPr/>
          <p:nvPr/>
        </p:nvSpPr>
        <p:spPr>
          <a:xfrm>
            <a:off x="545040" y="-3600"/>
            <a:ext cx="81720" cy="860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29" name="CustomShape 30"/>
          <p:cNvSpPr/>
          <p:nvPr/>
        </p:nvSpPr>
        <p:spPr>
          <a:xfrm>
            <a:off x="438480" y="-3600"/>
            <a:ext cx="10080" cy="428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0" name="CustomShape 31"/>
          <p:cNvSpPr/>
          <p:nvPr/>
        </p:nvSpPr>
        <p:spPr>
          <a:xfrm>
            <a:off x="370080" y="138600"/>
            <a:ext cx="62280" cy="32400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1" name="CustomShape 32"/>
          <p:cNvSpPr/>
          <p:nvPr/>
        </p:nvSpPr>
        <p:spPr>
          <a:xfrm>
            <a:off x="470880" y="171000"/>
            <a:ext cx="160560" cy="5248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2" name="CustomShape 33"/>
          <p:cNvSpPr/>
          <p:nvPr/>
        </p:nvSpPr>
        <p:spPr>
          <a:xfrm>
            <a:off x="0" y="5519880"/>
            <a:ext cx="568440" cy="11739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33" name="CustomShape 34"/>
          <p:cNvSpPr/>
          <p:nvPr/>
        </p:nvSpPr>
        <p:spPr>
          <a:xfrm>
            <a:off x="0" y="5603040"/>
            <a:ext cx="510840" cy="977040"/>
          </a:xfrm>
          <a:prstGeom prst="rect">
            <a:avLst/>
          </a:prstGeom>
          <a:solidFill>
            <a:srgbClr val="ee9127"/>
          </a:solidFill>
        </p:spPr>
      </p:sp>
      <p:sp>
        <p:nvSpPr>
          <p:cNvPr id="34" name="CustomShape 35"/>
          <p:cNvSpPr/>
          <p:nvPr/>
        </p:nvSpPr>
        <p:spPr>
          <a:xfrm>
            <a:off x="49320" y="5860080"/>
            <a:ext cx="168120" cy="61020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35" name="CustomShape 36"/>
          <p:cNvSpPr/>
          <p:nvPr/>
        </p:nvSpPr>
        <p:spPr>
          <a:xfrm>
            <a:off x="134280" y="6185160"/>
            <a:ext cx="290880" cy="20736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36" name="CustomShape 37"/>
          <p:cNvSpPr/>
          <p:nvPr/>
        </p:nvSpPr>
        <p:spPr>
          <a:xfrm>
            <a:off x="91440" y="6465600"/>
            <a:ext cx="192600" cy="6192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37" name="CustomShape 38"/>
          <p:cNvSpPr/>
          <p:nvPr/>
        </p:nvSpPr>
        <p:spPr>
          <a:xfrm>
            <a:off x="0" y="6246000"/>
            <a:ext cx="77040" cy="9756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38" name="CustomShape 39"/>
          <p:cNvSpPr/>
          <p:nvPr/>
        </p:nvSpPr>
        <p:spPr>
          <a:xfrm>
            <a:off x="0" y="6421320"/>
            <a:ext cx="60480" cy="2844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39" name="CustomShape 40"/>
          <p:cNvSpPr/>
          <p:nvPr/>
        </p:nvSpPr>
        <p:spPr>
          <a:xfrm>
            <a:off x="1080" y="6546600"/>
            <a:ext cx="104760" cy="23796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40" name="CustomShape 41"/>
          <p:cNvSpPr/>
          <p:nvPr/>
        </p:nvSpPr>
        <p:spPr>
          <a:xfrm>
            <a:off x="9048240" y="293040"/>
            <a:ext cx="557640" cy="78912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41" name="CustomShape 42"/>
          <p:cNvSpPr/>
          <p:nvPr/>
        </p:nvSpPr>
        <p:spPr>
          <a:xfrm>
            <a:off x="9112680" y="313560"/>
            <a:ext cx="473040" cy="640080"/>
          </a:xfrm>
          <a:prstGeom prst="rect">
            <a:avLst/>
          </a:prstGeom>
          <a:solidFill>
            <a:srgbClr val="dd7229"/>
          </a:solidFill>
        </p:spPr>
      </p:sp>
      <p:sp>
        <p:nvSpPr>
          <p:cNvPr id="42" name="CustomShape 43"/>
          <p:cNvSpPr/>
          <p:nvPr/>
        </p:nvSpPr>
        <p:spPr>
          <a:xfrm>
            <a:off x="9354600" y="378720"/>
            <a:ext cx="77760" cy="44460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43" name="CustomShape 44"/>
          <p:cNvSpPr/>
          <p:nvPr/>
        </p:nvSpPr>
        <p:spPr>
          <a:xfrm>
            <a:off x="9304560" y="552600"/>
            <a:ext cx="151560" cy="21564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44" name="CustomShape 45"/>
          <p:cNvSpPr/>
          <p:nvPr/>
        </p:nvSpPr>
        <p:spPr>
          <a:xfrm>
            <a:off x="9448920" y="773640"/>
            <a:ext cx="132480" cy="6048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45" name="CustomShape 46"/>
          <p:cNvSpPr/>
          <p:nvPr/>
        </p:nvSpPr>
        <p:spPr>
          <a:xfrm>
            <a:off x="9504360" y="522000"/>
            <a:ext cx="185040" cy="16596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46" name="CustomShape 47"/>
          <p:cNvSpPr/>
          <p:nvPr/>
        </p:nvSpPr>
        <p:spPr>
          <a:xfrm>
            <a:off x="9585000" y="696240"/>
            <a:ext cx="178560" cy="7524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47" name="CustomShape 48"/>
          <p:cNvSpPr/>
          <p:nvPr/>
        </p:nvSpPr>
        <p:spPr>
          <a:xfrm>
            <a:off x="9544680" y="822240"/>
            <a:ext cx="89280" cy="15228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48" name="CustomShape 49"/>
          <p:cNvSpPr/>
          <p:nvPr/>
        </p:nvSpPr>
        <p:spPr>
          <a:xfrm>
            <a:off x="9179640" y="4178160"/>
            <a:ext cx="167400" cy="34056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49" name="CustomShape 50"/>
          <p:cNvSpPr/>
          <p:nvPr/>
        </p:nvSpPr>
        <p:spPr>
          <a:xfrm>
            <a:off x="8914680" y="3261600"/>
            <a:ext cx="850680" cy="107568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50" name="CustomShape 51"/>
          <p:cNvSpPr/>
          <p:nvPr/>
        </p:nvSpPr>
        <p:spPr>
          <a:xfrm>
            <a:off x="9003600" y="3348720"/>
            <a:ext cx="720000" cy="99864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51" name="CustomShape 52"/>
          <p:cNvSpPr/>
          <p:nvPr/>
        </p:nvSpPr>
        <p:spPr>
          <a:xfrm>
            <a:off x="9231480" y="3561120"/>
            <a:ext cx="235080" cy="6328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52" name="CustomShape 53"/>
          <p:cNvSpPr/>
          <p:nvPr/>
        </p:nvSpPr>
        <p:spPr>
          <a:xfrm>
            <a:off x="9118440" y="3615840"/>
            <a:ext cx="142200" cy="41436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53" name="CustomShape 54"/>
          <p:cNvSpPr/>
          <p:nvPr/>
        </p:nvSpPr>
        <p:spPr>
          <a:xfrm>
            <a:off x="9045720" y="4006800"/>
            <a:ext cx="180720" cy="1486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54" name="CustomShape 55"/>
          <p:cNvSpPr/>
          <p:nvPr/>
        </p:nvSpPr>
        <p:spPr>
          <a:xfrm>
            <a:off x="9291600" y="4160160"/>
            <a:ext cx="196200" cy="8676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55" name="CustomShape 56"/>
          <p:cNvSpPr/>
          <p:nvPr/>
        </p:nvSpPr>
        <p:spPr>
          <a:xfrm>
            <a:off x="9312480" y="3965400"/>
            <a:ext cx="332280" cy="1634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56" name="CustomShape 57"/>
          <p:cNvSpPr/>
          <p:nvPr/>
        </p:nvSpPr>
        <p:spPr>
          <a:xfrm>
            <a:off x="286560" y="2702520"/>
            <a:ext cx="3876480" cy="2672640"/>
          </a:xfrm>
          <a:prstGeom prst="rect">
            <a:avLst/>
          </a:prstGeom>
          <a:solidFill>
            <a:srgbClr val="eb7f23"/>
          </a:solidFill>
        </p:spPr>
      </p:sp>
      <p:sp>
        <p:nvSpPr>
          <p:cNvPr id="57" name="CustomShape 58"/>
          <p:cNvSpPr/>
          <p:nvPr/>
        </p:nvSpPr>
        <p:spPr>
          <a:xfrm>
            <a:off x="3690720" y="5180040"/>
            <a:ext cx="93960" cy="655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58" name="CustomShape 59"/>
          <p:cNvSpPr/>
          <p:nvPr/>
        </p:nvSpPr>
        <p:spPr>
          <a:xfrm>
            <a:off x="2035800" y="3139560"/>
            <a:ext cx="59400" cy="9000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59" name="CustomShape 60"/>
          <p:cNvSpPr/>
          <p:nvPr/>
        </p:nvSpPr>
        <p:spPr>
          <a:xfrm>
            <a:off x="1882800" y="3299040"/>
            <a:ext cx="70920" cy="7632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60" name="CustomShape 61"/>
          <p:cNvSpPr/>
          <p:nvPr/>
        </p:nvSpPr>
        <p:spPr>
          <a:xfrm>
            <a:off x="1980000" y="3465720"/>
            <a:ext cx="75600" cy="8388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61" name="CustomShape 62"/>
          <p:cNvSpPr/>
          <p:nvPr/>
        </p:nvSpPr>
        <p:spPr>
          <a:xfrm>
            <a:off x="1671120" y="3291480"/>
            <a:ext cx="81360" cy="8244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62" name="CustomShape 63"/>
          <p:cNvSpPr/>
          <p:nvPr/>
        </p:nvSpPr>
        <p:spPr>
          <a:xfrm>
            <a:off x="1528200" y="2859840"/>
            <a:ext cx="65160" cy="10836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63" name="CustomShape 64"/>
          <p:cNvSpPr/>
          <p:nvPr/>
        </p:nvSpPr>
        <p:spPr>
          <a:xfrm>
            <a:off x="2354400" y="3708000"/>
            <a:ext cx="65160" cy="6876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64" name="CustomShape 65"/>
          <p:cNvSpPr/>
          <p:nvPr/>
        </p:nvSpPr>
        <p:spPr>
          <a:xfrm>
            <a:off x="2406240" y="3598200"/>
            <a:ext cx="75600" cy="8388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65" name="CustomShape 66"/>
          <p:cNvSpPr/>
          <p:nvPr/>
        </p:nvSpPr>
        <p:spPr>
          <a:xfrm>
            <a:off x="3070800" y="4525200"/>
            <a:ext cx="59400" cy="7632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66" name="CustomShape 67"/>
          <p:cNvSpPr/>
          <p:nvPr/>
        </p:nvSpPr>
        <p:spPr>
          <a:xfrm>
            <a:off x="3127680" y="4428000"/>
            <a:ext cx="72000" cy="7920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67" name="CustomShape 68"/>
          <p:cNvSpPr/>
          <p:nvPr/>
        </p:nvSpPr>
        <p:spPr>
          <a:xfrm>
            <a:off x="2647080" y="3945960"/>
            <a:ext cx="53640" cy="7632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68" name="CustomShape 69"/>
          <p:cNvSpPr/>
          <p:nvPr/>
        </p:nvSpPr>
        <p:spPr>
          <a:xfrm>
            <a:off x="2848680" y="3917520"/>
            <a:ext cx="59400" cy="9756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69" name="CustomShape 70"/>
          <p:cNvSpPr/>
          <p:nvPr/>
        </p:nvSpPr>
        <p:spPr>
          <a:xfrm>
            <a:off x="2976840" y="3788640"/>
            <a:ext cx="63000" cy="10224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70" name="CustomShape 71"/>
          <p:cNvSpPr/>
          <p:nvPr/>
        </p:nvSpPr>
        <p:spPr>
          <a:xfrm>
            <a:off x="3171240" y="4191480"/>
            <a:ext cx="73080" cy="8388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71" name="CustomShape 72"/>
          <p:cNvSpPr/>
          <p:nvPr/>
        </p:nvSpPr>
        <p:spPr>
          <a:xfrm>
            <a:off x="3482640" y="4631760"/>
            <a:ext cx="64080" cy="10080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72" name="CustomShape 73"/>
          <p:cNvSpPr/>
          <p:nvPr/>
        </p:nvSpPr>
        <p:spPr>
          <a:xfrm>
            <a:off x="3392640" y="4636080"/>
            <a:ext cx="59400" cy="9324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73" name="CustomShape 74"/>
          <p:cNvSpPr/>
          <p:nvPr/>
        </p:nvSpPr>
        <p:spPr>
          <a:xfrm>
            <a:off x="3760920" y="4819320"/>
            <a:ext cx="53640" cy="7920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74" name="CustomShape 75"/>
          <p:cNvSpPr/>
          <p:nvPr/>
        </p:nvSpPr>
        <p:spPr>
          <a:xfrm>
            <a:off x="3799440" y="4923720"/>
            <a:ext cx="69840" cy="7488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75" name="CustomShape 76"/>
          <p:cNvSpPr/>
          <p:nvPr/>
        </p:nvSpPr>
        <p:spPr>
          <a:xfrm>
            <a:off x="3226320" y="4780800"/>
            <a:ext cx="67320" cy="6696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76" name="CustomShape 77"/>
          <p:cNvSpPr/>
          <p:nvPr/>
        </p:nvSpPr>
        <p:spPr>
          <a:xfrm>
            <a:off x="2379600" y="3249000"/>
            <a:ext cx="61560" cy="6876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77" name="CustomShape 78"/>
          <p:cNvSpPr/>
          <p:nvPr/>
        </p:nvSpPr>
        <p:spPr>
          <a:xfrm>
            <a:off x="2246040" y="3136320"/>
            <a:ext cx="51480" cy="8712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78" name="CustomShape 79"/>
          <p:cNvSpPr/>
          <p:nvPr/>
        </p:nvSpPr>
        <p:spPr>
          <a:xfrm>
            <a:off x="333360" y="3077640"/>
            <a:ext cx="83520" cy="94680"/>
          </a:xfrm>
          <a:prstGeom prst="rect">
            <a:avLst/>
          </a:prstGeom>
          <a:solidFill>
            <a:srgbClr val="cf6030"/>
          </a:solidFill>
        </p:spPr>
      </p:sp>
      <p:sp>
        <p:nvSpPr>
          <p:cNvPr id="79" name="CustomShape 80"/>
          <p:cNvSpPr/>
          <p:nvPr/>
        </p:nvSpPr>
        <p:spPr>
          <a:xfrm>
            <a:off x="2855880" y="4154760"/>
            <a:ext cx="325080" cy="4485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80" name="CustomShape 81"/>
          <p:cNvSpPr/>
          <p:nvPr/>
        </p:nvSpPr>
        <p:spPr>
          <a:xfrm>
            <a:off x="2617920" y="3682440"/>
            <a:ext cx="721440" cy="78300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81" name="CustomShape 82"/>
          <p:cNvSpPr/>
          <p:nvPr/>
        </p:nvSpPr>
        <p:spPr>
          <a:xfrm>
            <a:off x="3644280" y="4595760"/>
            <a:ext cx="344520" cy="89784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82" name="CustomShape 83"/>
          <p:cNvSpPr/>
          <p:nvPr/>
        </p:nvSpPr>
        <p:spPr>
          <a:xfrm>
            <a:off x="1847880" y="3032280"/>
            <a:ext cx="765360" cy="62964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83" name="CustomShape 84"/>
          <p:cNvSpPr/>
          <p:nvPr/>
        </p:nvSpPr>
        <p:spPr>
          <a:xfrm>
            <a:off x="1935720" y="3313440"/>
            <a:ext cx="434160" cy="28620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84" name="CustomShape 85"/>
          <p:cNvSpPr/>
          <p:nvPr/>
        </p:nvSpPr>
        <p:spPr>
          <a:xfrm>
            <a:off x="3362760" y="4775400"/>
            <a:ext cx="439920" cy="3369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85" name="CustomShape 86"/>
          <p:cNvSpPr/>
          <p:nvPr/>
        </p:nvSpPr>
        <p:spPr>
          <a:xfrm>
            <a:off x="2634840" y="3862080"/>
            <a:ext cx="438840" cy="3337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86" name="CustomShape 87"/>
          <p:cNvSpPr/>
          <p:nvPr/>
        </p:nvSpPr>
        <p:spPr>
          <a:xfrm>
            <a:off x="1135080" y="2831400"/>
            <a:ext cx="678960" cy="4197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87" name="CustomShape 88"/>
          <p:cNvSpPr/>
          <p:nvPr/>
        </p:nvSpPr>
        <p:spPr>
          <a:xfrm>
            <a:off x="1219680" y="3061800"/>
            <a:ext cx="379080" cy="16380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88" name="CustomShape 89"/>
          <p:cNvSpPr/>
          <p:nvPr/>
        </p:nvSpPr>
        <p:spPr>
          <a:xfrm>
            <a:off x="303120" y="2749680"/>
            <a:ext cx="771120" cy="5101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89" name="CustomShape 90"/>
          <p:cNvSpPr/>
          <p:nvPr/>
        </p:nvSpPr>
        <p:spPr>
          <a:xfrm>
            <a:off x="510480" y="3036600"/>
            <a:ext cx="426240" cy="20664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90" name="CustomShape 91"/>
          <p:cNvSpPr/>
          <p:nvPr/>
        </p:nvSpPr>
        <p:spPr>
          <a:xfrm>
            <a:off x="3249000" y="4606200"/>
            <a:ext cx="450000" cy="32940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91" name="CustomShape 92"/>
          <p:cNvSpPr/>
          <p:nvPr/>
        </p:nvSpPr>
        <p:spPr>
          <a:xfrm>
            <a:off x="-74880" y="573840"/>
            <a:ext cx="446400" cy="57816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92" name="CustomShape 93"/>
          <p:cNvSpPr/>
          <p:nvPr/>
        </p:nvSpPr>
        <p:spPr>
          <a:xfrm>
            <a:off x="-30600" y="556560"/>
            <a:ext cx="378000" cy="469080"/>
          </a:xfrm>
          <a:prstGeom prst="rect">
            <a:avLst/>
          </a:prstGeom>
          <a:solidFill>
            <a:srgbClr val="dd7229"/>
          </a:solidFill>
        </p:spPr>
      </p:sp>
      <p:sp>
        <p:nvSpPr>
          <p:cNvPr id="93" name="CustomShape 94"/>
          <p:cNvSpPr/>
          <p:nvPr/>
        </p:nvSpPr>
        <p:spPr>
          <a:xfrm>
            <a:off x="129240" y="483480"/>
            <a:ext cx="62280" cy="32616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94" name="CustomShape 95"/>
          <p:cNvSpPr/>
          <p:nvPr/>
        </p:nvSpPr>
        <p:spPr>
          <a:xfrm>
            <a:off x="177840" y="627480"/>
            <a:ext cx="120960" cy="15804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95" name="CustomShape 96"/>
          <p:cNvSpPr/>
          <p:nvPr/>
        </p:nvSpPr>
        <p:spPr>
          <a:xfrm>
            <a:off x="352800" y="709560"/>
            <a:ext cx="105480" cy="4428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96" name="CustomShape 97"/>
          <p:cNvSpPr/>
          <p:nvPr/>
        </p:nvSpPr>
        <p:spPr>
          <a:xfrm>
            <a:off x="273240" y="509400"/>
            <a:ext cx="147960" cy="12132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97" name="CustomShape 98"/>
          <p:cNvSpPr/>
          <p:nvPr/>
        </p:nvSpPr>
        <p:spPr>
          <a:xfrm>
            <a:off x="393120" y="590400"/>
            <a:ext cx="142560" cy="5508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98" name="CustomShape 99"/>
          <p:cNvSpPr/>
          <p:nvPr/>
        </p:nvSpPr>
        <p:spPr>
          <a:xfrm>
            <a:off x="426240" y="696960"/>
            <a:ext cx="71280" cy="111600"/>
          </a:xfrm>
          <a:prstGeom prst="rect">
            <a:avLst/>
          </a:prstGeom>
          <a:solidFill>
            <a:srgbClr val="cb7b29"/>
          </a:solidFill>
        </p:spPr>
      </p:sp>
      <p:sp>
        <p:nvSpPr>
          <p:cNvPr id="99" name="CustomShape 100"/>
          <p:cNvSpPr/>
          <p:nvPr/>
        </p:nvSpPr>
        <p:spPr>
          <a:xfrm>
            <a:off x="2715480" y="5141520"/>
            <a:ext cx="7360920" cy="241776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100" name="CustomShape 101"/>
          <p:cNvSpPr/>
          <p:nvPr/>
        </p:nvSpPr>
        <p:spPr>
          <a:xfrm>
            <a:off x="9794880" y="599400"/>
            <a:ext cx="114840" cy="215280"/>
          </a:xfrm>
          <a:prstGeom prst="rect">
            <a:avLst/>
          </a:prstGeom>
          <a:solidFill>
            <a:srgbClr val="cb7b29"/>
          </a:solidFill>
        </p:spPr>
      </p:sp>
      <p:sp>
        <p:nvSpPr>
          <p:cNvPr id="101" name="CustomShape 102"/>
          <p:cNvSpPr/>
          <p:nvPr/>
        </p:nvSpPr>
        <p:spPr>
          <a:xfrm>
            <a:off x="9379800" y="156600"/>
            <a:ext cx="586080" cy="68004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102" name="CustomShape 103"/>
          <p:cNvSpPr/>
          <p:nvPr/>
        </p:nvSpPr>
        <p:spPr>
          <a:xfrm>
            <a:off x="9420480" y="198000"/>
            <a:ext cx="495360" cy="632520"/>
          </a:xfrm>
          <a:prstGeom prst="rect">
            <a:avLst/>
          </a:prstGeom>
          <a:solidFill>
            <a:srgbClr val="fbbd42"/>
          </a:solidFill>
        </p:spPr>
      </p:sp>
      <p:sp>
        <p:nvSpPr>
          <p:cNvPr id="103" name="CustomShape 104"/>
          <p:cNvSpPr/>
          <p:nvPr/>
        </p:nvSpPr>
        <p:spPr>
          <a:xfrm>
            <a:off x="9615240" y="253080"/>
            <a:ext cx="162360" cy="40104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104" name="CustomShape 105"/>
          <p:cNvSpPr/>
          <p:nvPr/>
        </p:nvSpPr>
        <p:spPr>
          <a:xfrm>
            <a:off x="9753480" y="225360"/>
            <a:ext cx="96480" cy="26172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105" name="CustomShape 106"/>
          <p:cNvSpPr/>
          <p:nvPr/>
        </p:nvSpPr>
        <p:spPr>
          <a:xfrm>
            <a:off x="9840600" y="456840"/>
            <a:ext cx="124200" cy="9468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106" name="CustomShape 107"/>
          <p:cNvSpPr/>
          <p:nvPr/>
        </p:nvSpPr>
        <p:spPr>
          <a:xfrm>
            <a:off x="9703800" y="631080"/>
            <a:ext cx="135720" cy="5472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107" name="CustomShape 108"/>
          <p:cNvSpPr/>
          <p:nvPr/>
        </p:nvSpPr>
        <p:spPr>
          <a:xfrm>
            <a:off x="9573840" y="557280"/>
            <a:ext cx="228600" cy="10332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108" name="CustomShape 109"/>
          <p:cNvSpPr/>
          <p:nvPr/>
        </p:nvSpPr>
        <p:spPr>
          <a:xfrm>
            <a:off x="-19440" y="3315240"/>
            <a:ext cx="10077840" cy="4244040"/>
          </a:xfrm>
          <a:prstGeom prst="rect">
            <a:avLst/>
          </a:prstGeom>
          <a:solidFill>
            <a:srgbClr val="c7cc62"/>
          </a:solidFill>
        </p:spPr>
      </p:sp>
      <p:sp>
        <p:nvSpPr>
          <p:cNvPr id="109" name="CustomShape 110"/>
          <p:cNvSpPr/>
          <p:nvPr/>
        </p:nvSpPr>
        <p:spPr>
          <a:xfrm>
            <a:off x="-19440" y="3664800"/>
            <a:ext cx="10077840" cy="3728880"/>
          </a:xfrm>
          <a:prstGeom prst="rect">
            <a:avLst/>
          </a:prstGeom>
          <a:solidFill>
            <a:srgbClr val="404040"/>
          </a:solidFill>
        </p:spPr>
      </p:sp>
      <p:sp>
        <p:nvSpPr>
          <p:cNvPr id="110" name="CustomShape 111"/>
          <p:cNvSpPr/>
          <p:nvPr/>
        </p:nvSpPr>
        <p:spPr>
          <a:xfrm>
            <a:off x="16200" y="2743920"/>
            <a:ext cx="78480" cy="11448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11" name="CustomShape 112"/>
          <p:cNvSpPr/>
          <p:nvPr/>
        </p:nvSpPr>
        <p:spPr>
          <a:xfrm>
            <a:off x="51480" y="2794680"/>
            <a:ext cx="106920" cy="8964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12" name="CustomShape 113"/>
          <p:cNvSpPr/>
          <p:nvPr/>
        </p:nvSpPr>
        <p:spPr>
          <a:xfrm>
            <a:off x="122040" y="2867400"/>
            <a:ext cx="65520" cy="2808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13" name="CustomShape 114"/>
          <p:cNvSpPr/>
          <p:nvPr/>
        </p:nvSpPr>
        <p:spPr>
          <a:xfrm>
            <a:off x="1440" y="2948760"/>
            <a:ext cx="216360" cy="24408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14" name="CustomShape 115"/>
          <p:cNvSpPr/>
          <p:nvPr/>
        </p:nvSpPr>
        <p:spPr>
          <a:xfrm>
            <a:off x="1470960" y="2116800"/>
            <a:ext cx="82800" cy="2664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115" name="CustomShape 116"/>
          <p:cNvSpPr/>
          <p:nvPr/>
        </p:nvSpPr>
        <p:spPr>
          <a:xfrm>
            <a:off x="-1080" y="1577160"/>
            <a:ext cx="1481040" cy="1889640"/>
          </a:xfrm>
          <a:prstGeom prst="rect">
            <a:avLst/>
          </a:prstGeom>
          <a:solidFill>
            <a:srgbClr val="c00000"/>
          </a:solidFill>
        </p:spPr>
      </p:sp>
      <p:sp>
        <p:nvSpPr>
          <p:cNvPr id="116" name="CustomShape 117"/>
          <p:cNvSpPr/>
          <p:nvPr/>
        </p:nvSpPr>
        <p:spPr>
          <a:xfrm>
            <a:off x="399600" y="1711800"/>
            <a:ext cx="518040" cy="2052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117" name="CustomShape 118"/>
          <p:cNvSpPr/>
          <p:nvPr/>
        </p:nvSpPr>
        <p:spPr>
          <a:xfrm>
            <a:off x="-1080" y="1732680"/>
            <a:ext cx="1518120" cy="178956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118" name="CustomShape 119"/>
          <p:cNvSpPr/>
          <p:nvPr/>
        </p:nvSpPr>
        <p:spPr>
          <a:xfrm>
            <a:off x="618120" y="1108080"/>
            <a:ext cx="54360" cy="69840"/>
          </a:xfrm>
          <a:prstGeom prst="rect">
            <a:avLst/>
          </a:prstGeom>
          <a:solidFill>
            <a:srgbClr val="e2a325"/>
          </a:solidFill>
        </p:spPr>
      </p:sp>
      <p:sp>
        <p:nvSpPr>
          <p:cNvPr id="119" name="CustomShape 120"/>
          <p:cNvSpPr/>
          <p:nvPr/>
        </p:nvSpPr>
        <p:spPr>
          <a:xfrm>
            <a:off x="559080" y="1114200"/>
            <a:ext cx="253440" cy="372600"/>
          </a:xfrm>
          <a:prstGeom prst="rect">
            <a:avLst/>
          </a:prstGeom>
          <a:solidFill>
            <a:srgbClr val="f9d43a"/>
          </a:solidFill>
        </p:spPr>
      </p:sp>
      <p:sp>
        <p:nvSpPr>
          <p:cNvPr id="120" name="CustomShape 121"/>
          <p:cNvSpPr/>
          <p:nvPr/>
        </p:nvSpPr>
        <p:spPr>
          <a:xfrm>
            <a:off x="583200" y="1358640"/>
            <a:ext cx="229320" cy="134280"/>
          </a:xfrm>
          <a:prstGeom prst="rect">
            <a:avLst/>
          </a:prstGeom>
          <a:solidFill>
            <a:srgbClr val="e2a325"/>
          </a:solidFill>
        </p:spPr>
      </p:sp>
      <p:sp>
        <p:nvSpPr>
          <p:cNvPr id="121" name="CustomShape 122"/>
          <p:cNvSpPr/>
          <p:nvPr/>
        </p:nvSpPr>
        <p:spPr>
          <a:xfrm>
            <a:off x="677520" y="1394640"/>
            <a:ext cx="62640" cy="45360"/>
          </a:xfrm>
          <a:prstGeom prst="rect">
            <a:avLst/>
          </a:prstGeom>
          <a:solidFill>
            <a:srgbClr val="f2c33f"/>
          </a:solidFill>
        </p:spPr>
      </p:sp>
      <p:sp>
        <p:nvSpPr>
          <p:cNvPr id="122" name="CustomShape 123"/>
          <p:cNvSpPr/>
          <p:nvPr/>
        </p:nvSpPr>
        <p:spPr>
          <a:xfrm>
            <a:off x="381960" y="941400"/>
            <a:ext cx="559800" cy="720720"/>
          </a:xfrm>
          <a:prstGeom prst="rect">
            <a:avLst/>
          </a:prstGeom>
          <a:solidFill>
            <a:srgbClr val="585828"/>
          </a:solidFill>
        </p:spPr>
      </p:sp>
      <p:sp>
        <p:nvSpPr>
          <p:cNvPr id="123" name="CustomShape 124"/>
          <p:cNvSpPr/>
          <p:nvPr/>
        </p:nvSpPr>
        <p:spPr>
          <a:xfrm>
            <a:off x="425520" y="2730240"/>
            <a:ext cx="465480" cy="713160"/>
          </a:xfrm>
          <a:prstGeom prst="rect">
            <a:avLst/>
          </a:prstGeom>
          <a:solidFill>
            <a:srgbClr val="521515"/>
          </a:solidFill>
        </p:spPr>
      </p:sp>
      <p:sp>
        <p:nvSpPr>
          <p:cNvPr id="124" name="CustomShape 125"/>
          <p:cNvSpPr/>
          <p:nvPr/>
        </p:nvSpPr>
        <p:spPr>
          <a:xfrm>
            <a:off x="642240" y="2732760"/>
            <a:ext cx="30240" cy="710640"/>
          </a:xfrm>
          <a:prstGeom prst="rect">
            <a:avLst/>
          </a:prstGeom>
          <a:solidFill>
            <a:srgbClr val="370e0e"/>
          </a:solidFill>
        </p:spPr>
      </p:sp>
      <p:sp>
        <p:nvSpPr>
          <p:cNvPr id="125" name="CustomShape 126"/>
          <p:cNvSpPr/>
          <p:nvPr/>
        </p:nvSpPr>
        <p:spPr>
          <a:xfrm>
            <a:off x="86760" y="2126520"/>
            <a:ext cx="330120" cy="439200"/>
          </a:xfrm>
          <a:prstGeom prst="rect">
            <a:avLst/>
          </a:prstGeom>
          <a:solidFill>
            <a:srgbClr val="8a0000"/>
          </a:solidFill>
        </p:spPr>
      </p:sp>
      <p:sp>
        <p:nvSpPr>
          <p:cNvPr id="126" name="CustomShape 127"/>
          <p:cNvSpPr/>
          <p:nvPr/>
        </p:nvSpPr>
        <p:spPr>
          <a:xfrm>
            <a:off x="896040" y="2126520"/>
            <a:ext cx="328320" cy="439200"/>
          </a:xfrm>
          <a:prstGeom prst="rect">
            <a:avLst/>
          </a:prstGeom>
          <a:solidFill>
            <a:srgbClr val="8a0000"/>
          </a:solidFill>
        </p:spPr>
      </p:sp>
      <p:sp>
        <p:nvSpPr>
          <p:cNvPr id="127" name="CustomShape 128"/>
          <p:cNvSpPr/>
          <p:nvPr/>
        </p:nvSpPr>
        <p:spPr>
          <a:xfrm>
            <a:off x="-1080" y="1549080"/>
            <a:ext cx="1513440" cy="591120"/>
          </a:xfrm>
          <a:prstGeom prst="rect">
            <a:avLst/>
          </a:prstGeom>
          <a:solidFill>
            <a:srgbClr val="585828"/>
          </a:solidFill>
        </p:spPr>
      </p:sp>
      <p:sp>
        <p:nvSpPr>
          <p:cNvPr id="128" name="CustomShape 129"/>
          <p:cNvSpPr/>
          <p:nvPr/>
        </p:nvSpPr>
        <p:spPr>
          <a:xfrm>
            <a:off x="436680" y="3443760"/>
            <a:ext cx="454320" cy="14400"/>
          </a:xfrm>
          <a:prstGeom prst="rect">
            <a:avLst/>
          </a:prstGeom>
          <a:solidFill>
            <a:srgbClr val="42a9d5"/>
          </a:solidFill>
        </p:spPr>
      </p:sp>
      <p:sp>
        <p:nvSpPr>
          <p:cNvPr id="129" name="CustomShape 130"/>
          <p:cNvSpPr/>
          <p:nvPr/>
        </p:nvSpPr>
        <p:spPr>
          <a:xfrm>
            <a:off x="1418040" y="5009040"/>
            <a:ext cx="1548360" cy="2018520"/>
          </a:xfrm>
          <a:prstGeom prst="rect">
            <a:avLst/>
          </a:prstGeom>
          <a:solidFill>
            <a:srgbClr val="ca7f29"/>
          </a:solidFill>
        </p:spPr>
      </p:sp>
      <p:sp>
        <p:nvSpPr>
          <p:cNvPr id="130" name="CustomShape 131"/>
          <p:cNvSpPr/>
          <p:nvPr/>
        </p:nvSpPr>
        <p:spPr>
          <a:xfrm>
            <a:off x="1756440" y="5843520"/>
            <a:ext cx="922680" cy="1727280"/>
          </a:xfrm>
          <a:prstGeom prst="rect">
            <a:avLst/>
          </a:prstGeom>
          <a:solidFill>
            <a:srgbClr val="84491f"/>
          </a:solidFill>
        </p:spPr>
      </p:sp>
      <p:sp>
        <p:nvSpPr>
          <p:cNvPr id="131" name="CustomShape 132"/>
          <p:cNvSpPr/>
          <p:nvPr/>
        </p:nvSpPr>
        <p:spPr>
          <a:xfrm>
            <a:off x="1736640" y="5221440"/>
            <a:ext cx="978480" cy="4201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32" name="CustomShape 133"/>
          <p:cNvSpPr/>
          <p:nvPr/>
        </p:nvSpPr>
        <p:spPr>
          <a:xfrm>
            <a:off x="1496880" y="5589360"/>
            <a:ext cx="500760" cy="144720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33" name="CustomShape 134"/>
          <p:cNvSpPr/>
          <p:nvPr/>
        </p:nvSpPr>
        <p:spPr>
          <a:xfrm>
            <a:off x="2280240" y="5569560"/>
            <a:ext cx="643320" cy="145800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34" name="CustomShape 135"/>
          <p:cNvSpPr/>
          <p:nvPr/>
        </p:nvSpPr>
        <p:spPr>
          <a:xfrm>
            <a:off x="1477800" y="6722280"/>
            <a:ext cx="309240" cy="153720"/>
          </a:xfrm>
          <a:prstGeom prst="rect">
            <a:avLst/>
          </a:prstGeom>
          <a:solidFill>
            <a:srgbClr val="f9d43b"/>
          </a:solidFill>
        </p:spPr>
      </p:sp>
      <p:sp>
        <p:nvSpPr>
          <p:cNvPr id="135" name="CustomShape 136"/>
          <p:cNvSpPr/>
          <p:nvPr/>
        </p:nvSpPr>
        <p:spPr>
          <a:xfrm>
            <a:off x="965880" y="5523840"/>
            <a:ext cx="1237320" cy="1613160"/>
          </a:xfrm>
          <a:prstGeom prst="rect">
            <a:avLst/>
          </a:prstGeom>
          <a:solidFill>
            <a:srgbClr val="febe2f"/>
          </a:solidFill>
        </p:spPr>
      </p:sp>
      <p:sp>
        <p:nvSpPr>
          <p:cNvPr id="136" name="CustomShape 137"/>
          <p:cNvSpPr/>
          <p:nvPr/>
        </p:nvSpPr>
        <p:spPr>
          <a:xfrm>
            <a:off x="1233720" y="6190560"/>
            <a:ext cx="739800" cy="1380240"/>
          </a:xfrm>
          <a:prstGeom prst="rect">
            <a:avLst/>
          </a:prstGeom>
          <a:solidFill>
            <a:srgbClr val="84491f"/>
          </a:solidFill>
        </p:spPr>
      </p:sp>
      <p:sp>
        <p:nvSpPr>
          <p:cNvPr id="137" name="CustomShape 138"/>
          <p:cNvSpPr/>
          <p:nvPr/>
        </p:nvSpPr>
        <p:spPr>
          <a:xfrm>
            <a:off x="1177560" y="5693400"/>
            <a:ext cx="777960" cy="3355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38" name="CustomShape 139"/>
          <p:cNvSpPr/>
          <p:nvPr/>
        </p:nvSpPr>
        <p:spPr>
          <a:xfrm>
            <a:off x="1751040" y="5987520"/>
            <a:ext cx="402480" cy="11563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39" name="CustomShape 140"/>
          <p:cNvSpPr/>
          <p:nvPr/>
        </p:nvSpPr>
        <p:spPr>
          <a:xfrm>
            <a:off x="1013400" y="5971680"/>
            <a:ext cx="510120" cy="11649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40" name="CustomShape 141"/>
          <p:cNvSpPr/>
          <p:nvPr/>
        </p:nvSpPr>
        <p:spPr>
          <a:xfrm>
            <a:off x="-16560" y="4895280"/>
            <a:ext cx="1335240" cy="2005920"/>
          </a:xfrm>
          <a:prstGeom prst="rect">
            <a:avLst/>
          </a:prstGeom>
          <a:solidFill>
            <a:srgbClr val="eb7f23"/>
          </a:solidFill>
        </p:spPr>
      </p:sp>
      <p:sp>
        <p:nvSpPr>
          <p:cNvPr id="141" name="CustomShape 142"/>
          <p:cNvSpPr/>
          <p:nvPr/>
        </p:nvSpPr>
        <p:spPr>
          <a:xfrm>
            <a:off x="5040" y="5529960"/>
            <a:ext cx="1090080" cy="2040840"/>
          </a:xfrm>
          <a:prstGeom prst="rect">
            <a:avLst/>
          </a:prstGeom>
          <a:solidFill>
            <a:srgbClr val="84491f"/>
          </a:solidFill>
        </p:spPr>
      </p:sp>
      <p:sp>
        <p:nvSpPr>
          <p:cNvPr id="142" name="CustomShape 143"/>
          <p:cNvSpPr/>
          <p:nvPr/>
        </p:nvSpPr>
        <p:spPr>
          <a:xfrm>
            <a:off x="-18000" y="4795200"/>
            <a:ext cx="1156320" cy="49644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43" name="CustomShape 144"/>
          <p:cNvSpPr/>
          <p:nvPr/>
        </p:nvSpPr>
        <p:spPr>
          <a:xfrm>
            <a:off x="624240" y="5206680"/>
            <a:ext cx="760320" cy="172260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44" name="CustomShape 145"/>
          <p:cNvSpPr/>
          <p:nvPr/>
        </p:nvSpPr>
        <p:spPr>
          <a:xfrm>
            <a:off x="3039840" y="6522120"/>
            <a:ext cx="382680" cy="190080"/>
          </a:xfrm>
          <a:prstGeom prst="rect">
            <a:avLst/>
          </a:prstGeom>
          <a:solidFill>
            <a:srgbClr val="f9d43b"/>
          </a:solidFill>
        </p:spPr>
      </p:sp>
      <p:sp>
        <p:nvSpPr>
          <p:cNvPr id="145" name="CustomShape 146"/>
          <p:cNvSpPr/>
          <p:nvPr/>
        </p:nvSpPr>
        <p:spPr>
          <a:xfrm>
            <a:off x="2407320" y="5040360"/>
            <a:ext cx="1529640" cy="1994040"/>
          </a:xfrm>
          <a:prstGeom prst="rect">
            <a:avLst/>
          </a:prstGeom>
          <a:solidFill>
            <a:srgbClr val="f7d323"/>
          </a:solidFill>
        </p:spPr>
      </p:sp>
      <p:sp>
        <p:nvSpPr>
          <p:cNvPr id="146" name="CustomShape 147"/>
          <p:cNvSpPr/>
          <p:nvPr/>
        </p:nvSpPr>
        <p:spPr>
          <a:xfrm>
            <a:off x="2738160" y="5864400"/>
            <a:ext cx="914760" cy="1706400"/>
          </a:xfrm>
          <a:prstGeom prst="rect">
            <a:avLst/>
          </a:prstGeom>
          <a:solidFill>
            <a:srgbClr val="84491f"/>
          </a:solidFill>
        </p:spPr>
      </p:sp>
      <p:sp>
        <p:nvSpPr>
          <p:cNvPr id="147" name="CustomShape 148"/>
          <p:cNvSpPr/>
          <p:nvPr/>
        </p:nvSpPr>
        <p:spPr>
          <a:xfrm>
            <a:off x="2668320" y="5250240"/>
            <a:ext cx="961920" cy="41508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48" name="CustomShape 149"/>
          <p:cNvSpPr/>
          <p:nvPr/>
        </p:nvSpPr>
        <p:spPr>
          <a:xfrm>
            <a:off x="3377520" y="5613480"/>
            <a:ext cx="497880" cy="14295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49" name="CustomShape 150"/>
          <p:cNvSpPr/>
          <p:nvPr/>
        </p:nvSpPr>
        <p:spPr>
          <a:xfrm>
            <a:off x="2465640" y="5594040"/>
            <a:ext cx="630720" cy="14403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50" name="CustomShape 151"/>
          <p:cNvSpPr/>
          <p:nvPr/>
        </p:nvSpPr>
        <p:spPr>
          <a:xfrm>
            <a:off x="9311040" y="3220200"/>
            <a:ext cx="889200" cy="115200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151" name="CustomShape 152"/>
          <p:cNvSpPr/>
          <p:nvPr/>
        </p:nvSpPr>
        <p:spPr>
          <a:xfrm>
            <a:off x="9373680" y="3290400"/>
            <a:ext cx="753480" cy="934560"/>
          </a:xfrm>
          <a:prstGeom prst="rect">
            <a:avLst/>
          </a:prstGeom>
          <a:solidFill>
            <a:srgbClr val="dd7229"/>
          </a:solidFill>
        </p:spPr>
      </p:sp>
      <p:sp>
        <p:nvSpPr>
          <p:cNvPr id="152" name="CustomShape 153"/>
          <p:cNvSpPr/>
          <p:nvPr/>
        </p:nvSpPr>
        <p:spPr>
          <a:xfrm>
            <a:off x="9619920" y="3539520"/>
            <a:ext cx="124200" cy="65016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153" name="CustomShape 154"/>
          <p:cNvSpPr/>
          <p:nvPr/>
        </p:nvSpPr>
        <p:spPr>
          <a:xfrm>
            <a:off x="9384120" y="3729240"/>
            <a:ext cx="240840" cy="31500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154" name="CustomShape 155"/>
          <p:cNvSpPr/>
          <p:nvPr/>
        </p:nvSpPr>
        <p:spPr>
          <a:xfrm>
            <a:off x="9351000" y="4112640"/>
            <a:ext cx="210240" cy="8820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155" name="CustomShape 156"/>
          <p:cNvSpPr/>
          <p:nvPr/>
        </p:nvSpPr>
        <p:spPr>
          <a:xfrm>
            <a:off x="9670320" y="3826440"/>
            <a:ext cx="295200" cy="24228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156" name="CustomShape 157"/>
          <p:cNvSpPr/>
          <p:nvPr/>
        </p:nvSpPr>
        <p:spPr>
          <a:xfrm>
            <a:off x="9601560" y="4105800"/>
            <a:ext cx="284400" cy="10980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157" name="CustomShape 158"/>
          <p:cNvSpPr/>
          <p:nvPr/>
        </p:nvSpPr>
        <p:spPr>
          <a:xfrm>
            <a:off x="9425520" y="4240800"/>
            <a:ext cx="142560" cy="222840"/>
          </a:xfrm>
          <a:prstGeom prst="rect">
            <a:avLst/>
          </a:prstGeom>
          <a:solidFill>
            <a:srgbClr val="cb7b29"/>
          </a:solidFill>
        </p:spPr>
      </p:sp>
      <p:sp>
        <p:nvSpPr>
          <p:cNvPr id="158" name="CustomShape 159"/>
          <p:cNvSpPr/>
          <p:nvPr/>
        </p:nvSpPr>
        <p:spPr>
          <a:xfrm>
            <a:off x="3342600" y="5899320"/>
            <a:ext cx="288360" cy="246240"/>
          </a:xfrm>
          <a:prstGeom prst="rect">
            <a:avLst/>
          </a:prstGeom>
          <a:solidFill>
            <a:srgbClr val="f9d43b"/>
          </a:solidFill>
        </p:spPr>
      </p:sp>
      <p:sp>
        <p:nvSpPr>
          <p:cNvPr id="159" name="CustomShape 160"/>
          <p:cNvSpPr/>
          <p:nvPr/>
        </p:nvSpPr>
        <p:spPr>
          <a:xfrm>
            <a:off x="-23400" y="3895200"/>
            <a:ext cx="10036800" cy="3339720"/>
          </a:xfrm>
          <a:prstGeom prst="rect">
            <a:avLst/>
          </a:prstGeom>
          <a:ln w="38160">
            <a:solidFill>
              <a:srgbClr val="f9d43b"/>
            </a:solidFill>
            <a:custDash>
              <a:ds d="848000" sp="318000"/>
            </a:custDash>
            <a:round/>
          </a:ln>
        </p:spPr>
      </p:sp>
      <p:sp>
        <p:nvSpPr>
          <p:cNvPr id="160" name="CustomShape 161"/>
          <p:cNvSpPr/>
          <p:nvPr/>
        </p:nvSpPr>
        <p:spPr>
          <a:xfrm>
            <a:off x="2335320" y="3930480"/>
            <a:ext cx="556560" cy="596520"/>
          </a:xfrm>
          <a:prstGeom prst="rect">
            <a:avLst/>
          </a:prstGeom>
          <a:solidFill>
            <a:srgbClr val="f9d43a"/>
          </a:solidFill>
        </p:spPr>
      </p:sp>
      <p:sp>
        <p:nvSpPr>
          <p:cNvPr id="161" name="CustomShape 162"/>
          <p:cNvSpPr/>
          <p:nvPr/>
        </p:nvSpPr>
        <p:spPr>
          <a:xfrm>
            <a:off x="1316160" y="2672280"/>
            <a:ext cx="1598400" cy="1197000"/>
          </a:xfrm>
          <a:prstGeom prst="rect">
            <a:avLst/>
          </a:prstGeom>
          <a:solidFill>
            <a:srgbClr val="f9d43a"/>
          </a:solidFill>
        </p:spPr>
      </p:sp>
      <p:sp>
        <p:nvSpPr>
          <p:cNvPr id="162" name="CustomShape 163"/>
          <p:cNvSpPr/>
          <p:nvPr/>
        </p:nvSpPr>
        <p:spPr>
          <a:xfrm>
            <a:off x="2374560" y="3462120"/>
            <a:ext cx="254880" cy="465840"/>
          </a:xfrm>
          <a:prstGeom prst="rect">
            <a:avLst/>
          </a:prstGeom>
          <a:solidFill>
            <a:srgbClr val="fff2bd"/>
          </a:solidFill>
        </p:spPr>
      </p:sp>
      <p:sp>
        <p:nvSpPr>
          <p:cNvPr id="163" name="CustomShape 164"/>
          <p:cNvSpPr/>
          <p:nvPr/>
        </p:nvSpPr>
        <p:spPr>
          <a:xfrm>
            <a:off x="1312200" y="2861280"/>
            <a:ext cx="963360" cy="515880"/>
          </a:xfrm>
          <a:prstGeom prst="rect">
            <a:avLst/>
          </a:prstGeom>
          <a:solidFill>
            <a:srgbClr val="fff2bd"/>
          </a:solidFill>
        </p:spPr>
      </p:sp>
      <p:sp>
        <p:nvSpPr>
          <p:cNvPr id="164" name="CustomShape 165"/>
          <p:cNvSpPr/>
          <p:nvPr/>
        </p:nvSpPr>
        <p:spPr>
          <a:xfrm>
            <a:off x="1488240" y="3052080"/>
            <a:ext cx="38520" cy="456840"/>
          </a:xfrm>
          <a:prstGeom prst="rect">
            <a:avLst/>
          </a:prstGeom>
          <a:solidFill>
            <a:srgbClr val="f9d43a"/>
          </a:solidFill>
        </p:spPr>
      </p:sp>
      <p:sp>
        <p:nvSpPr>
          <p:cNvPr id="165" name="CustomShape 166"/>
          <p:cNvSpPr/>
          <p:nvPr/>
        </p:nvSpPr>
        <p:spPr>
          <a:xfrm>
            <a:off x="1706760" y="3151080"/>
            <a:ext cx="34200" cy="453240"/>
          </a:xfrm>
          <a:prstGeom prst="rect">
            <a:avLst/>
          </a:prstGeom>
          <a:solidFill>
            <a:srgbClr val="f9d43a"/>
          </a:solidFill>
        </p:spPr>
      </p:sp>
      <p:sp>
        <p:nvSpPr>
          <p:cNvPr id="166" name="CustomShape 167"/>
          <p:cNvSpPr/>
          <p:nvPr/>
        </p:nvSpPr>
        <p:spPr>
          <a:xfrm>
            <a:off x="1900800" y="3236400"/>
            <a:ext cx="38520" cy="456840"/>
          </a:xfrm>
          <a:prstGeom prst="rect">
            <a:avLst/>
          </a:prstGeom>
          <a:solidFill>
            <a:srgbClr val="f9d43a"/>
          </a:solidFill>
        </p:spPr>
      </p:sp>
      <p:sp>
        <p:nvSpPr>
          <p:cNvPr id="167" name="CustomShape 168"/>
          <p:cNvSpPr/>
          <p:nvPr/>
        </p:nvSpPr>
        <p:spPr>
          <a:xfrm>
            <a:off x="1231560" y="3698640"/>
            <a:ext cx="427320" cy="51048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168" name="CustomShape 169"/>
          <p:cNvSpPr/>
          <p:nvPr/>
        </p:nvSpPr>
        <p:spPr>
          <a:xfrm>
            <a:off x="2134080" y="4204080"/>
            <a:ext cx="429120" cy="515880"/>
          </a:xfrm>
          <a:prstGeom prst="rect">
            <a:avLst/>
          </a:prstGeom>
          <a:solidFill>
            <a:srgbClr val="111111"/>
          </a:solidFill>
        </p:spPr>
      </p:sp>
      <p:sp>
        <p:nvSpPr>
          <p:cNvPr id="169" name="CustomShape 170"/>
          <p:cNvSpPr/>
          <p:nvPr/>
        </p:nvSpPr>
        <p:spPr>
          <a:xfrm>
            <a:off x="1157040" y="3344760"/>
            <a:ext cx="223200" cy="32040"/>
          </a:xfrm>
          <a:prstGeom prst="rect">
            <a:avLst/>
          </a:prstGeom>
          <a:solidFill>
            <a:srgbClr val="e58013"/>
          </a:solidFill>
        </p:spPr>
      </p:sp>
      <p:sp>
        <p:nvSpPr>
          <p:cNvPr id="170" name="CustomShape 171"/>
          <p:cNvSpPr/>
          <p:nvPr/>
        </p:nvSpPr>
        <p:spPr>
          <a:xfrm>
            <a:off x="1374120" y="3447360"/>
            <a:ext cx="227880" cy="33840"/>
          </a:xfrm>
          <a:prstGeom prst="rect">
            <a:avLst/>
          </a:prstGeom>
          <a:solidFill>
            <a:srgbClr val="e58013"/>
          </a:solidFill>
        </p:spPr>
      </p:sp>
      <p:sp>
        <p:nvSpPr>
          <p:cNvPr id="171" name="CustomShape 172"/>
          <p:cNvSpPr/>
          <p:nvPr/>
        </p:nvSpPr>
        <p:spPr>
          <a:xfrm>
            <a:off x="1588320" y="3549600"/>
            <a:ext cx="208440" cy="28440"/>
          </a:xfrm>
          <a:prstGeom prst="rect">
            <a:avLst/>
          </a:prstGeom>
          <a:solidFill>
            <a:srgbClr val="e58013"/>
          </a:solidFill>
        </p:spPr>
      </p:sp>
      <p:sp>
        <p:nvSpPr>
          <p:cNvPr id="172" name="CustomShape 173"/>
          <p:cNvSpPr/>
          <p:nvPr/>
        </p:nvSpPr>
        <p:spPr>
          <a:xfrm>
            <a:off x="1781640" y="3637080"/>
            <a:ext cx="233640" cy="37440"/>
          </a:xfrm>
          <a:prstGeom prst="rect">
            <a:avLst/>
          </a:prstGeom>
          <a:solidFill>
            <a:srgbClr val="e58013"/>
          </a:solidFill>
        </p:spPr>
      </p:sp>
      <p:sp>
        <p:nvSpPr>
          <p:cNvPr id="173" name="CustomShape 174"/>
          <p:cNvSpPr/>
          <p:nvPr/>
        </p:nvSpPr>
        <p:spPr>
          <a:xfrm>
            <a:off x="2099160" y="3367440"/>
            <a:ext cx="25200" cy="419040"/>
          </a:xfrm>
          <a:prstGeom prst="rect">
            <a:avLst/>
          </a:prstGeom>
          <a:solidFill>
            <a:srgbClr val="e58013"/>
          </a:solidFill>
        </p:spPr>
      </p:sp>
      <p:sp>
        <p:nvSpPr>
          <p:cNvPr id="174" name="CustomShape 175"/>
          <p:cNvSpPr/>
          <p:nvPr/>
        </p:nvSpPr>
        <p:spPr>
          <a:xfrm>
            <a:off x="1885320" y="3256560"/>
            <a:ext cx="28080" cy="419040"/>
          </a:xfrm>
          <a:prstGeom prst="rect">
            <a:avLst/>
          </a:prstGeom>
          <a:solidFill>
            <a:srgbClr val="e58013"/>
          </a:solidFill>
        </p:spPr>
      </p:sp>
      <p:sp>
        <p:nvSpPr>
          <p:cNvPr id="175" name="CustomShape 176"/>
          <p:cNvSpPr/>
          <p:nvPr/>
        </p:nvSpPr>
        <p:spPr>
          <a:xfrm>
            <a:off x="1691280" y="3162600"/>
            <a:ext cx="28080" cy="419040"/>
          </a:xfrm>
          <a:prstGeom prst="rect">
            <a:avLst/>
          </a:prstGeom>
          <a:solidFill>
            <a:srgbClr val="e58013"/>
          </a:solidFill>
        </p:spPr>
      </p:sp>
      <p:sp>
        <p:nvSpPr>
          <p:cNvPr id="176" name="CustomShape 177"/>
          <p:cNvSpPr/>
          <p:nvPr/>
        </p:nvSpPr>
        <p:spPr>
          <a:xfrm>
            <a:off x="1472760" y="3063600"/>
            <a:ext cx="28080" cy="419040"/>
          </a:xfrm>
          <a:prstGeom prst="rect">
            <a:avLst/>
          </a:prstGeom>
          <a:solidFill>
            <a:srgbClr val="e58013"/>
          </a:solidFill>
        </p:spPr>
      </p:sp>
      <p:sp>
        <p:nvSpPr>
          <p:cNvPr id="177" name="CustomShape 178"/>
          <p:cNvSpPr/>
          <p:nvPr/>
        </p:nvSpPr>
        <p:spPr>
          <a:xfrm>
            <a:off x="2248200" y="3915360"/>
            <a:ext cx="239760" cy="37440"/>
          </a:xfrm>
          <a:prstGeom prst="rect">
            <a:avLst/>
          </a:prstGeom>
          <a:solidFill>
            <a:srgbClr val="e58013"/>
          </a:solidFill>
        </p:spPr>
      </p:sp>
      <p:sp>
        <p:nvSpPr>
          <p:cNvPr id="178" name="CustomShape 179"/>
          <p:cNvSpPr/>
          <p:nvPr/>
        </p:nvSpPr>
        <p:spPr>
          <a:xfrm>
            <a:off x="1084320" y="3383280"/>
            <a:ext cx="1069920" cy="164520"/>
          </a:xfrm>
          <a:prstGeom prst="rect">
            <a:avLst/>
          </a:prstGeom>
          <a:solidFill>
            <a:srgbClr val="aa7924"/>
          </a:solidFill>
        </p:spPr>
      </p:sp>
      <p:sp>
        <p:nvSpPr>
          <p:cNvPr id="179" name="CustomShape 180"/>
          <p:cNvSpPr/>
          <p:nvPr/>
        </p:nvSpPr>
        <p:spPr>
          <a:xfrm>
            <a:off x="2143800" y="4033800"/>
            <a:ext cx="687240" cy="105480"/>
          </a:xfrm>
          <a:prstGeom prst="rect">
            <a:avLst/>
          </a:prstGeom>
          <a:solidFill>
            <a:srgbClr val="aa7924"/>
          </a:solidFill>
        </p:spPr>
      </p:sp>
      <p:sp>
        <p:nvSpPr>
          <p:cNvPr id="180" name="CustomShape 181"/>
          <p:cNvSpPr/>
          <p:nvPr/>
        </p:nvSpPr>
        <p:spPr>
          <a:xfrm>
            <a:off x="1071720" y="3424320"/>
            <a:ext cx="1056600" cy="80280"/>
          </a:xfrm>
          <a:prstGeom prst="rect">
            <a:avLst/>
          </a:prstGeom>
          <a:solidFill>
            <a:srgbClr val="f9d43a"/>
          </a:solidFill>
        </p:spPr>
      </p:sp>
      <p:sp>
        <p:nvSpPr>
          <p:cNvPr id="181" name="CustomShape 182"/>
          <p:cNvSpPr/>
          <p:nvPr/>
        </p:nvSpPr>
        <p:spPr>
          <a:xfrm>
            <a:off x="1273680" y="2804760"/>
            <a:ext cx="633240" cy="910440"/>
          </a:xfrm>
          <a:prstGeom prst="rect">
            <a:avLst/>
          </a:prstGeom>
          <a:solidFill>
            <a:srgbClr val="e58013"/>
          </a:solidFill>
        </p:spPr>
      </p:sp>
      <p:sp>
        <p:nvSpPr>
          <p:cNvPr id="182" name="CustomShape 183"/>
          <p:cNvSpPr/>
          <p:nvPr/>
        </p:nvSpPr>
        <p:spPr>
          <a:xfrm>
            <a:off x="2132640" y="4071240"/>
            <a:ext cx="676800" cy="37440"/>
          </a:xfrm>
          <a:prstGeom prst="rect">
            <a:avLst/>
          </a:prstGeom>
          <a:solidFill>
            <a:srgbClr val="f9d43a"/>
          </a:solidFill>
        </p:spPr>
      </p:sp>
      <p:sp>
        <p:nvSpPr>
          <p:cNvPr id="183" name="CustomShape 184"/>
          <p:cNvSpPr/>
          <p:nvPr/>
        </p:nvSpPr>
        <p:spPr>
          <a:xfrm>
            <a:off x="2158560" y="3368880"/>
            <a:ext cx="247320" cy="1012320"/>
          </a:xfrm>
          <a:prstGeom prst="rect">
            <a:avLst/>
          </a:prstGeom>
          <a:solidFill>
            <a:srgbClr val="e58013"/>
          </a:solidFill>
        </p:spPr>
      </p:sp>
      <p:sp>
        <p:nvSpPr>
          <p:cNvPr id="184" name="CustomShape 185"/>
          <p:cNvSpPr/>
          <p:nvPr/>
        </p:nvSpPr>
        <p:spPr>
          <a:xfrm>
            <a:off x="2490120" y="4048560"/>
            <a:ext cx="382320" cy="478440"/>
          </a:xfrm>
          <a:prstGeom prst="rect">
            <a:avLst/>
          </a:prstGeom>
          <a:solidFill>
            <a:srgbClr val="e58013"/>
          </a:solidFill>
        </p:spPr>
      </p:sp>
      <p:sp>
        <p:nvSpPr>
          <p:cNvPr id="185" name="CustomShape 186"/>
          <p:cNvSpPr/>
          <p:nvPr/>
        </p:nvSpPr>
        <p:spPr>
          <a:xfrm>
            <a:off x="2654640" y="4174560"/>
            <a:ext cx="134640" cy="151920"/>
          </a:xfrm>
          <a:prstGeom prst="rect">
            <a:avLst/>
          </a:prstGeom>
          <a:solidFill>
            <a:srgbClr val="fff2bd"/>
          </a:solidFill>
        </p:spPr>
      </p:sp>
      <p:sp>
        <p:nvSpPr>
          <p:cNvPr id="186" name="CustomShape 187"/>
          <p:cNvSpPr/>
          <p:nvPr/>
        </p:nvSpPr>
        <p:spPr>
          <a:xfrm>
            <a:off x="2177280" y="4379400"/>
            <a:ext cx="218880" cy="263160"/>
          </a:xfrm>
          <a:prstGeom prst="rect">
            <a:avLst/>
          </a:prstGeom>
          <a:solidFill>
            <a:srgbClr val="343434"/>
          </a:solidFill>
        </p:spPr>
      </p:sp>
      <p:sp>
        <p:nvSpPr>
          <p:cNvPr id="187" name="CustomShape 188"/>
          <p:cNvSpPr/>
          <p:nvPr/>
        </p:nvSpPr>
        <p:spPr>
          <a:xfrm>
            <a:off x="1270440" y="3875400"/>
            <a:ext cx="218880" cy="263160"/>
          </a:xfrm>
          <a:prstGeom prst="rect">
            <a:avLst/>
          </a:prstGeom>
          <a:solidFill>
            <a:srgbClr val="343434"/>
          </a:solidFill>
        </p:spPr>
      </p:sp>
      <p:sp>
        <p:nvSpPr>
          <p:cNvPr id="188" name="CustomShape 189"/>
          <p:cNvSpPr/>
          <p:nvPr/>
        </p:nvSpPr>
        <p:spPr>
          <a:xfrm>
            <a:off x="10017720" y="6410880"/>
            <a:ext cx="61200" cy="66240"/>
          </a:xfrm>
          <a:prstGeom prst="rect">
            <a:avLst/>
          </a:prstGeom>
          <a:solidFill>
            <a:srgbClr val="f9d43b"/>
          </a:solidFill>
        </p:spPr>
      </p:sp>
      <p:sp>
        <p:nvSpPr>
          <p:cNvPr id="189" name="CustomShape 190"/>
          <p:cNvSpPr/>
          <p:nvPr/>
        </p:nvSpPr>
        <p:spPr>
          <a:xfrm>
            <a:off x="8197200" y="4992480"/>
            <a:ext cx="876960" cy="14547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90" name="CustomShape 191"/>
          <p:cNvSpPr/>
          <p:nvPr/>
        </p:nvSpPr>
        <p:spPr>
          <a:xfrm>
            <a:off x="8612280" y="5132520"/>
            <a:ext cx="359640" cy="348120"/>
          </a:xfrm>
          <a:prstGeom prst="rect">
            <a:avLst/>
          </a:prstGeom>
          <a:solidFill>
            <a:srgbClr val="78953c"/>
          </a:solidFill>
        </p:spPr>
      </p:sp>
      <p:sp>
        <p:nvSpPr>
          <p:cNvPr id="191" name="CustomShape 192"/>
          <p:cNvSpPr/>
          <p:nvPr/>
        </p:nvSpPr>
        <p:spPr>
          <a:xfrm>
            <a:off x="8299440" y="5302440"/>
            <a:ext cx="886320" cy="1032840"/>
          </a:xfrm>
          <a:prstGeom prst="rect">
            <a:avLst/>
          </a:prstGeom>
          <a:solidFill>
            <a:srgbClr val="ca7f29"/>
          </a:solidFill>
        </p:spPr>
      </p:sp>
      <p:sp>
        <p:nvSpPr>
          <p:cNvPr id="192" name="CustomShape 193"/>
          <p:cNvSpPr/>
          <p:nvPr/>
        </p:nvSpPr>
        <p:spPr>
          <a:xfrm>
            <a:off x="8286480" y="5377680"/>
            <a:ext cx="272880" cy="859320"/>
          </a:xfrm>
          <a:prstGeom prst="rect">
            <a:avLst/>
          </a:prstGeom>
          <a:solidFill>
            <a:srgbClr val="a16026"/>
          </a:solidFill>
        </p:spPr>
      </p:sp>
      <p:sp>
        <p:nvSpPr>
          <p:cNvPr id="193" name="CustomShape 194"/>
          <p:cNvSpPr/>
          <p:nvPr/>
        </p:nvSpPr>
        <p:spPr>
          <a:xfrm>
            <a:off x="8550360" y="5468760"/>
            <a:ext cx="108720" cy="726480"/>
          </a:xfrm>
          <a:prstGeom prst="rect">
            <a:avLst/>
          </a:prstGeom>
          <a:solidFill>
            <a:srgbClr val="a16026"/>
          </a:solidFill>
        </p:spPr>
      </p:sp>
      <p:sp>
        <p:nvSpPr>
          <p:cNvPr id="194" name="CustomShape 195"/>
          <p:cNvSpPr/>
          <p:nvPr/>
        </p:nvSpPr>
        <p:spPr>
          <a:xfrm>
            <a:off x="8839440" y="4561920"/>
            <a:ext cx="1236960" cy="205560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195" name="CustomShape 196"/>
          <p:cNvSpPr/>
          <p:nvPr/>
        </p:nvSpPr>
        <p:spPr>
          <a:xfrm>
            <a:off x="8897040" y="4922640"/>
            <a:ext cx="1179000" cy="1712160"/>
          </a:xfrm>
          <a:prstGeom prst="rect">
            <a:avLst/>
          </a:prstGeom>
          <a:solidFill>
            <a:srgbClr val="eb7f23"/>
          </a:solidFill>
        </p:spPr>
      </p:sp>
      <p:sp>
        <p:nvSpPr>
          <p:cNvPr id="196" name="CustomShape 197"/>
          <p:cNvSpPr/>
          <p:nvPr/>
        </p:nvSpPr>
        <p:spPr>
          <a:xfrm>
            <a:off x="8912880" y="5053680"/>
            <a:ext cx="425160" cy="1320120"/>
          </a:xfrm>
          <a:prstGeom prst="rect">
            <a:avLst/>
          </a:prstGeom>
          <a:solidFill>
            <a:srgbClr val="9c5525"/>
          </a:solidFill>
        </p:spPr>
      </p:sp>
      <p:sp>
        <p:nvSpPr>
          <p:cNvPr id="197" name="CustomShape 198"/>
          <p:cNvSpPr/>
          <p:nvPr/>
        </p:nvSpPr>
        <p:spPr>
          <a:xfrm>
            <a:off x="9133560" y="5190480"/>
            <a:ext cx="266400" cy="1150200"/>
          </a:xfrm>
          <a:prstGeom prst="rect">
            <a:avLst/>
          </a:prstGeom>
          <a:solidFill>
            <a:srgbClr val="9c5525"/>
          </a:solidFill>
        </p:spPr>
      </p:sp>
      <p:sp>
        <p:nvSpPr>
          <p:cNvPr id="198" name="CustomShape 199"/>
          <p:cNvSpPr/>
          <p:nvPr/>
        </p:nvSpPr>
        <p:spPr>
          <a:xfrm>
            <a:off x="9741600" y="5199120"/>
            <a:ext cx="173160" cy="1211400"/>
          </a:xfrm>
          <a:prstGeom prst="rect">
            <a:avLst/>
          </a:prstGeom>
          <a:solidFill>
            <a:srgbClr val="9c5525"/>
          </a:solidFill>
        </p:spPr>
      </p:sp>
      <p:sp>
        <p:nvSpPr>
          <p:cNvPr id="199" name="CustomShape 200"/>
          <p:cNvSpPr/>
          <p:nvPr/>
        </p:nvSpPr>
        <p:spPr>
          <a:xfrm>
            <a:off x="9341280" y="4740480"/>
            <a:ext cx="471240" cy="400680"/>
          </a:xfrm>
          <a:prstGeom prst="rect">
            <a:avLst/>
          </a:prstGeom>
          <a:solidFill>
            <a:srgbClr val="6f8638"/>
          </a:solidFill>
        </p:spPr>
      </p:sp>
      <p:sp>
        <p:nvSpPr>
          <p:cNvPr id="200" name="CustomShape 201"/>
          <p:cNvSpPr/>
          <p:nvPr/>
        </p:nvSpPr>
        <p:spPr>
          <a:xfrm>
            <a:off x="9447480" y="4740480"/>
            <a:ext cx="398880" cy="446040"/>
          </a:xfrm>
          <a:prstGeom prst="rect">
            <a:avLst/>
          </a:prstGeom>
          <a:solidFill>
            <a:srgbClr val="5c6b2f"/>
          </a:solidFill>
        </p:spPr>
      </p:sp>
      <p:sp>
        <p:nvSpPr>
          <p:cNvPr id="201" name="CustomShape 202"/>
          <p:cNvSpPr/>
          <p:nvPr/>
        </p:nvSpPr>
        <p:spPr>
          <a:xfrm>
            <a:off x="7579800" y="5356800"/>
            <a:ext cx="2496600" cy="220248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202" name="CustomShape 203"/>
          <p:cNvSpPr/>
          <p:nvPr/>
        </p:nvSpPr>
        <p:spPr>
          <a:xfrm>
            <a:off x="7588800" y="5934600"/>
            <a:ext cx="2487240" cy="1624680"/>
          </a:xfrm>
          <a:prstGeom prst="rect">
            <a:avLst/>
          </a:prstGeom>
          <a:solidFill>
            <a:srgbClr val="febe2f"/>
          </a:solidFill>
        </p:spPr>
      </p:sp>
      <p:sp>
        <p:nvSpPr>
          <p:cNvPr id="203" name="CustomShape 204"/>
          <p:cNvSpPr/>
          <p:nvPr/>
        </p:nvSpPr>
        <p:spPr>
          <a:xfrm>
            <a:off x="8497800" y="5447880"/>
            <a:ext cx="1391760" cy="1029240"/>
          </a:xfrm>
          <a:prstGeom prst="rect">
            <a:avLst/>
          </a:prstGeom>
          <a:solidFill>
            <a:srgbClr val="92c443"/>
          </a:solidFill>
        </p:spPr>
      </p:sp>
      <p:sp>
        <p:nvSpPr>
          <p:cNvPr id="204" name="CustomShape 205"/>
          <p:cNvSpPr/>
          <p:nvPr/>
        </p:nvSpPr>
        <p:spPr>
          <a:xfrm>
            <a:off x="7703280" y="6228720"/>
            <a:ext cx="664200" cy="1330560"/>
          </a:xfrm>
          <a:prstGeom prst="rect">
            <a:avLst/>
          </a:prstGeom>
          <a:solidFill>
            <a:srgbClr val="d27928"/>
          </a:solidFill>
        </p:spPr>
      </p:sp>
      <p:sp>
        <p:nvSpPr>
          <p:cNvPr id="205" name="CustomShape 206"/>
          <p:cNvSpPr/>
          <p:nvPr/>
        </p:nvSpPr>
        <p:spPr>
          <a:xfrm>
            <a:off x="9261000" y="5475960"/>
            <a:ext cx="120600" cy="579240"/>
          </a:xfrm>
          <a:prstGeom prst="rect">
            <a:avLst/>
          </a:prstGeom>
          <a:solidFill>
            <a:srgbClr val="7e9d3f"/>
          </a:solidFill>
        </p:spPr>
      </p:sp>
      <p:sp>
        <p:nvSpPr>
          <p:cNvPr id="206" name="CustomShape 207"/>
          <p:cNvSpPr/>
          <p:nvPr/>
        </p:nvSpPr>
        <p:spPr>
          <a:xfrm>
            <a:off x="8497800" y="5931000"/>
            <a:ext cx="594720" cy="260640"/>
          </a:xfrm>
          <a:prstGeom prst="rect">
            <a:avLst/>
          </a:prstGeom>
          <a:solidFill>
            <a:srgbClr val="7e9d3f"/>
          </a:solidFill>
        </p:spPr>
      </p:sp>
      <p:sp>
        <p:nvSpPr>
          <p:cNvPr id="207" name="CustomShape 208"/>
          <p:cNvSpPr/>
          <p:nvPr/>
        </p:nvSpPr>
        <p:spPr>
          <a:xfrm>
            <a:off x="8568720" y="6526440"/>
            <a:ext cx="338400" cy="103284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208" name="CustomShape 209"/>
          <p:cNvSpPr/>
          <p:nvPr/>
        </p:nvSpPr>
        <p:spPr>
          <a:xfrm>
            <a:off x="8523000" y="6498360"/>
            <a:ext cx="423720" cy="1060920"/>
          </a:xfrm>
          <a:prstGeom prst="rect">
            <a:avLst/>
          </a:prstGeom>
          <a:solidFill>
            <a:srgbClr val="d27928"/>
          </a:solidFill>
        </p:spPr>
      </p:sp>
      <p:sp>
        <p:nvSpPr>
          <p:cNvPr id="209" name="CustomShape 210"/>
          <p:cNvSpPr/>
          <p:nvPr/>
        </p:nvSpPr>
        <p:spPr>
          <a:xfrm>
            <a:off x="9750960" y="6589440"/>
            <a:ext cx="325440" cy="96984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210" name="CustomShape 211"/>
          <p:cNvSpPr/>
          <p:nvPr/>
        </p:nvSpPr>
        <p:spPr>
          <a:xfrm>
            <a:off x="9707760" y="6559920"/>
            <a:ext cx="368640" cy="999360"/>
          </a:xfrm>
          <a:prstGeom prst="rect">
            <a:avLst/>
          </a:prstGeom>
          <a:solidFill>
            <a:srgbClr val="d27928"/>
          </a:solidFill>
        </p:spPr>
      </p:sp>
      <p:sp>
        <p:nvSpPr>
          <p:cNvPr id="211" name="CustomShape 212"/>
          <p:cNvSpPr/>
          <p:nvPr/>
        </p:nvSpPr>
        <p:spPr>
          <a:xfrm>
            <a:off x="9040320" y="5545800"/>
            <a:ext cx="65160" cy="439200"/>
          </a:xfrm>
          <a:prstGeom prst="rect">
            <a:avLst/>
          </a:prstGeom>
          <a:solidFill>
            <a:srgbClr val="7e9d3f"/>
          </a:solidFill>
        </p:spPr>
      </p:sp>
      <p:sp>
        <p:nvSpPr>
          <p:cNvPr id="212" name="CustomShape 213"/>
          <p:cNvSpPr/>
          <p:nvPr/>
        </p:nvSpPr>
        <p:spPr>
          <a:xfrm>
            <a:off x="9755280" y="2625840"/>
            <a:ext cx="78120" cy="16092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213" name="CustomShape 214"/>
          <p:cNvSpPr/>
          <p:nvPr/>
        </p:nvSpPr>
        <p:spPr>
          <a:xfrm>
            <a:off x="9544320" y="2587320"/>
            <a:ext cx="399600" cy="50652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214" name="CustomShape 215"/>
          <p:cNvSpPr/>
          <p:nvPr/>
        </p:nvSpPr>
        <p:spPr>
          <a:xfrm>
            <a:off x="9563400" y="2594160"/>
            <a:ext cx="338040" cy="47052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215" name="CustomShape 216"/>
          <p:cNvSpPr/>
          <p:nvPr/>
        </p:nvSpPr>
        <p:spPr>
          <a:xfrm>
            <a:off x="9623160" y="2721600"/>
            <a:ext cx="110160" cy="2980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216" name="CustomShape 217"/>
          <p:cNvSpPr/>
          <p:nvPr/>
        </p:nvSpPr>
        <p:spPr>
          <a:xfrm>
            <a:off x="9660960" y="2839320"/>
            <a:ext cx="66240" cy="1954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217" name="CustomShape 218"/>
          <p:cNvSpPr/>
          <p:nvPr/>
        </p:nvSpPr>
        <p:spPr>
          <a:xfrm>
            <a:off x="9707400" y="2799000"/>
            <a:ext cx="84600" cy="7056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218" name="CustomShape 219"/>
          <p:cNvSpPr/>
          <p:nvPr/>
        </p:nvSpPr>
        <p:spPr>
          <a:xfrm>
            <a:off x="9629280" y="2694960"/>
            <a:ext cx="91800" cy="4140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219" name="CustomShape 220"/>
          <p:cNvSpPr/>
          <p:nvPr/>
        </p:nvSpPr>
        <p:spPr>
          <a:xfrm>
            <a:off x="9536760" y="2700000"/>
            <a:ext cx="155880" cy="7740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220" name="PlaceHolder 221"/>
          <p:cNvSpPr>
            <a:spLocks noGrp="1"/>
          </p:cNvSpPr>
          <p:nvPr>
            <p:ph type="title"/>
          </p:nvPr>
        </p:nvSpPr>
        <p:spPr>
          <a:xfrm>
            <a:off x="2216880" y="181800"/>
            <a:ext cx="7738920" cy="249444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pt-BR" sz="6600">
                <a:solidFill>
                  <a:srgbClr val="000000"/>
                </a:solidFill>
                <a:latin typeface="Cambria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221" name="PlaceHolder 22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7244280" y="6086520"/>
            <a:ext cx="2834640" cy="147276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255" name="CustomShape 2"/>
          <p:cNvSpPr/>
          <p:nvPr/>
        </p:nvSpPr>
        <p:spPr>
          <a:xfrm>
            <a:off x="0" y="6230520"/>
            <a:ext cx="9438120" cy="1328760"/>
          </a:xfrm>
          <a:prstGeom prst="rect">
            <a:avLst/>
          </a:prstGeom>
          <a:solidFill>
            <a:srgbClr val="c7cc63"/>
          </a:solidFill>
        </p:spPr>
      </p:sp>
      <p:sp>
        <p:nvSpPr>
          <p:cNvPr id="256" name="CustomShape 3"/>
          <p:cNvSpPr/>
          <p:nvPr/>
        </p:nvSpPr>
        <p:spPr>
          <a:xfrm>
            <a:off x="-11520" y="6465240"/>
            <a:ext cx="9438120" cy="110664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257" name="CustomShape 4"/>
          <p:cNvSpPr/>
          <p:nvPr/>
        </p:nvSpPr>
        <p:spPr>
          <a:xfrm>
            <a:off x="9916560" y="1058040"/>
            <a:ext cx="66240" cy="123840"/>
          </a:xfrm>
          <a:prstGeom prst="rect">
            <a:avLst/>
          </a:prstGeom>
          <a:solidFill>
            <a:srgbClr val="cb7b29"/>
          </a:solidFill>
        </p:spPr>
      </p:sp>
      <p:sp>
        <p:nvSpPr>
          <p:cNvPr id="258" name="CustomShape 5"/>
          <p:cNvSpPr/>
          <p:nvPr/>
        </p:nvSpPr>
        <p:spPr>
          <a:xfrm>
            <a:off x="9630720" y="1044360"/>
            <a:ext cx="352440" cy="44136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259" name="CustomShape 6"/>
          <p:cNvSpPr/>
          <p:nvPr/>
        </p:nvSpPr>
        <p:spPr>
          <a:xfrm>
            <a:off x="9664920" y="1044360"/>
            <a:ext cx="310680" cy="417600"/>
          </a:xfrm>
          <a:prstGeom prst="rect">
            <a:avLst/>
          </a:prstGeom>
          <a:solidFill>
            <a:srgbClr val="fbbd42"/>
          </a:solidFill>
        </p:spPr>
      </p:sp>
      <p:sp>
        <p:nvSpPr>
          <p:cNvPr id="260" name="CustomShape 7"/>
          <p:cNvSpPr/>
          <p:nvPr/>
        </p:nvSpPr>
        <p:spPr>
          <a:xfrm>
            <a:off x="9745920" y="1176480"/>
            <a:ext cx="176400" cy="13176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261" name="CustomShape 8"/>
          <p:cNvSpPr/>
          <p:nvPr/>
        </p:nvSpPr>
        <p:spPr>
          <a:xfrm>
            <a:off x="9860400" y="1231200"/>
            <a:ext cx="50040" cy="17172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262" name="CustomShape 9"/>
          <p:cNvSpPr/>
          <p:nvPr/>
        </p:nvSpPr>
        <p:spPr>
          <a:xfrm>
            <a:off x="9927000" y="1206360"/>
            <a:ext cx="32040" cy="10224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263" name="CustomShape 10"/>
          <p:cNvSpPr/>
          <p:nvPr/>
        </p:nvSpPr>
        <p:spPr>
          <a:xfrm>
            <a:off x="9864720" y="1091160"/>
            <a:ext cx="45720" cy="8856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264" name="CustomShape 11"/>
          <p:cNvSpPr/>
          <p:nvPr/>
        </p:nvSpPr>
        <p:spPr>
          <a:xfrm>
            <a:off x="9765360" y="1123200"/>
            <a:ext cx="119160" cy="7812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265" name="CustomShape 12"/>
          <p:cNvSpPr/>
          <p:nvPr/>
        </p:nvSpPr>
        <p:spPr>
          <a:xfrm>
            <a:off x="9350640" y="6847560"/>
            <a:ext cx="723600" cy="7117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266" name="CustomShape 13"/>
          <p:cNvSpPr/>
          <p:nvPr/>
        </p:nvSpPr>
        <p:spPr>
          <a:xfrm>
            <a:off x="9426960" y="6946560"/>
            <a:ext cx="646920" cy="612720"/>
          </a:xfrm>
          <a:prstGeom prst="rect">
            <a:avLst/>
          </a:prstGeom>
          <a:solidFill>
            <a:srgbClr val="fabd42"/>
          </a:solidFill>
        </p:spPr>
      </p:sp>
      <p:sp>
        <p:nvSpPr>
          <p:cNvPr id="267" name="CustomShape 14"/>
          <p:cNvSpPr/>
          <p:nvPr/>
        </p:nvSpPr>
        <p:spPr>
          <a:xfrm>
            <a:off x="9616680" y="7371360"/>
            <a:ext cx="457200" cy="11952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268" name="CustomShape 15"/>
          <p:cNvSpPr/>
          <p:nvPr/>
        </p:nvSpPr>
        <p:spPr>
          <a:xfrm>
            <a:off x="9954360" y="7456320"/>
            <a:ext cx="50040" cy="10296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269" name="CustomShape 16"/>
          <p:cNvSpPr/>
          <p:nvPr/>
        </p:nvSpPr>
        <p:spPr>
          <a:xfrm>
            <a:off x="10062720" y="7105680"/>
            <a:ext cx="11520" cy="5112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270" name="CustomShape 17"/>
          <p:cNvSpPr/>
          <p:nvPr/>
        </p:nvSpPr>
        <p:spPr>
          <a:xfrm>
            <a:off x="9823680" y="7016400"/>
            <a:ext cx="189360" cy="36216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271" name="CustomShape 18"/>
          <p:cNvSpPr/>
          <p:nvPr/>
        </p:nvSpPr>
        <p:spPr>
          <a:xfrm>
            <a:off x="2160" y="3168000"/>
            <a:ext cx="493560" cy="8697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272" name="CustomShape 19"/>
          <p:cNvSpPr/>
          <p:nvPr/>
        </p:nvSpPr>
        <p:spPr>
          <a:xfrm>
            <a:off x="2160" y="3227400"/>
            <a:ext cx="447120" cy="760680"/>
          </a:xfrm>
          <a:prstGeom prst="rect">
            <a:avLst/>
          </a:prstGeom>
          <a:solidFill>
            <a:srgbClr val="dd7228"/>
          </a:solidFill>
        </p:spPr>
      </p:sp>
      <p:sp>
        <p:nvSpPr>
          <p:cNvPr id="273" name="CustomShape 20"/>
          <p:cNvSpPr/>
          <p:nvPr/>
        </p:nvSpPr>
        <p:spPr>
          <a:xfrm>
            <a:off x="37440" y="3460320"/>
            <a:ext cx="278280" cy="32292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274" name="CustomShape 21"/>
          <p:cNvSpPr/>
          <p:nvPr/>
        </p:nvSpPr>
        <p:spPr>
          <a:xfrm>
            <a:off x="25200" y="3350880"/>
            <a:ext cx="60840" cy="31932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275" name="CustomShape 22"/>
          <p:cNvSpPr/>
          <p:nvPr/>
        </p:nvSpPr>
        <p:spPr>
          <a:xfrm>
            <a:off x="2160" y="3712680"/>
            <a:ext cx="25200" cy="3060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276" name="CustomShape 23"/>
          <p:cNvSpPr/>
          <p:nvPr/>
        </p:nvSpPr>
        <p:spPr>
          <a:xfrm>
            <a:off x="95400" y="3718080"/>
            <a:ext cx="236160" cy="9000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277" name="CustomShape 24"/>
          <p:cNvSpPr/>
          <p:nvPr/>
        </p:nvSpPr>
        <p:spPr>
          <a:xfrm>
            <a:off x="45000" y="3766680"/>
            <a:ext cx="157680" cy="16164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278" name="CustomShape 25"/>
          <p:cNvSpPr/>
          <p:nvPr/>
        </p:nvSpPr>
        <p:spPr>
          <a:xfrm>
            <a:off x="115200" y="-14400"/>
            <a:ext cx="303120" cy="26820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279" name="CustomShape 26"/>
          <p:cNvSpPr/>
          <p:nvPr/>
        </p:nvSpPr>
        <p:spPr>
          <a:xfrm>
            <a:off x="282240" y="-3600"/>
            <a:ext cx="976320" cy="8755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280" name="CustomShape 27"/>
          <p:cNvSpPr/>
          <p:nvPr/>
        </p:nvSpPr>
        <p:spPr>
          <a:xfrm>
            <a:off x="282240" y="-3600"/>
            <a:ext cx="897480" cy="80892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281" name="CustomShape 28"/>
          <p:cNvSpPr/>
          <p:nvPr/>
        </p:nvSpPr>
        <p:spPr>
          <a:xfrm>
            <a:off x="402480" y="32040"/>
            <a:ext cx="576720" cy="3470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282" name="CustomShape 29"/>
          <p:cNvSpPr/>
          <p:nvPr/>
        </p:nvSpPr>
        <p:spPr>
          <a:xfrm>
            <a:off x="545040" y="-3600"/>
            <a:ext cx="81720" cy="860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283" name="CustomShape 30"/>
          <p:cNvSpPr/>
          <p:nvPr/>
        </p:nvSpPr>
        <p:spPr>
          <a:xfrm>
            <a:off x="438480" y="-3600"/>
            <a:ext cx="10080" cy="428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284" name="CustomShape 31"/>
          <p:cNvSpPr/>
          <p:nvPr/>
        </p:nvSpPr>
        <p:spPr>
          <a:xfrm>
            <a:off x="370080" y="138600"/>
            <a:ext cx="62280" cy="32400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285" name="CustomShape 32"/>
          <p:cNvSpPr/>
          <p:nvPr/>
        </p:nvSpPr>
        <p:spPr>
          <a:xfrm>
            <a:off x="470880" y="171000"/>
            <a:ext cx="160560" cy="5248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286" name="CustomShape 33"/>
          <p:cNvSpPr/>
          <p:nvPr/>
        </p:nvSpPr>
        <p:spPr>
          <a:xfrm>
            <a:off x="0" y="5519880"/>
            <a:ext cx="568440" cy="11739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287" name="CustomShape 34"/>
          <p:cNvSpPr/>
          <p:nvPr/>
        </p:nvSpPr>
        <p:spPr>
          <a:xfrm>
            <a:off x="0" y="5603040"/>
            <a:ext cx="510840" cy="977040"/>
          </a:xfrm>
          <a:prstGeom prst="rect">
            <a:avLst/>
          </a:prstGeom>
          <a:solidFill>
            <a:srgbClr val="ee9127"/>
          </a:solidFill>
        </p:spPr>
      </p:sp>
      <p:sp>
        <p:nvSpPr>
          <p:cNvPr id="288" name="CustomShape 35"/>
          <p:cNvSpPr/>
          <p:nvPr/>
        </p:nvSpPr>
        <p:spPr>
          <a:xfrm>
            <a:off x="49320" y="5860080"/>
            <a:ext cx="168120" cy="61020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289" name="CustomShape 36"/>
          <p:cNvSpPr/>
          <p:nvPr/>
        </p:nvSpPr>
        <p:spPr>
          <a:xfrm>
            <a:off x="134280" y="6185160"/>
            <a:ext cx="290880" cy="20736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290" name="CustomShape 37"/>
          <p:cNvSpPr/>
          <p:nvPr/>
        </p:nvSpPr>
        <p:spPr>
          <a:xfrm>
            <a:off x="91440" y="6465600"/>
            <a:ext cx="192600" cy="6192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291" name="CustomShape 38"/>
          <p:cNvSpPr/>
          <p:nvPr/>
        </p:nvSpPr>
        <p:spPr>
          <a:xfrm>
            <a:off x="0" y="6246000"/>
            <a:ext cx="77040" cy="9756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292" name="CustomShape 39"/>
          <p:cNvSpPr/>
          <p:nvPr/>
        </p:nvSpPr>
        <p:spPr>
          <a:xfrm>
            <a:off x="0" y="6421320"/>
            <a:ext cx="60480" cy="2844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293" name="CustomShape 40"/>
          <p:cNvSpPr/>
          <p:nvPr/>
        </p:nvSpPr>
        <p:spPr>
          <a:xfrm>
            <a:off x="1080" y="6546600"/>
            <a:ext cx="104760" cy="23796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294" name="CustomShape 41"/>
          <p:cNvSpPr/>
          <p:nvPr/>
        </p:nvSpPr>
        <p:spPr>
          <a:xfrm>
            <a:off x="9048240" y="293040"/>
            <a:ext cx="557640" cy="78912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295" name="CustomShape 42"/>
          <p:cNvSpPr/>
          <p:nvPr/>
        </p:nvSpPr>
        <p:spPr>
          <a:xfrm>
            <a:off x="9112680" y="313560"/>
            <a:ext cx="473040" cy="640080"/>
          </a:xfrm>
          <a:prstGeom prst="rect">
            <a:avLst/>
          </a:prstGeom>
          <a:solidFill>
            <a:srgbClr val="dd7229"/>
          </a:solidFill>
        </p:spPr>
      </p:sp>
      <p:sp>
        <p:nvSpPr>
          <p:cNvPr id="296" name="CustomShape 43"/>
          <p:cNvSpPr/>
          <p:nvPr/>
        </p:nvSpPr>
        <p:spPr>
          <a:xfrm>
            <a:off x="9354600" y="378720"/>
            <a:ext cx="77760" cy="44460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297" name="CustomShape 44"/>
          <p:cNvSpPr/>
          <p:nvPr/>
        </p:nvSpPr>
        <p:spPr>
          <a:xfrm>
            <a:off x="9304560" y="552600"/>
            <a:ext cx="151560" cy="21564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298" name="CustomShape 45"/>
          <p:cNvSpPr/>
          <p:nvPr/>
        </p:nvSpPr>
        <p:spPr>
          <a:xfrm>
            <a:off x="9448920" y="773640"/>
            <a:ext cx="132480" cy="6048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299" name="CustomShape 46"/>
          <p:cNvSpPr/>
          <p:nvPr/>
        </p:nvSpPr>
        <p:spPr>
          <a:xfrm>
            <a:off x="9504360" y="522000"/>
            <a:ext cx="185040" cy="16596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300" name="CustomShape 47"/>
          <p:cNvSpPr/>
          <p:nvPr/>
        </p:nvSpPr>
        <p:spPr>
          <a:xfrm>
            <a:off x="9585000" y="696240"/>
            <a:ext cx="178560" cy="7524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301" name="CustomShape 48"/>
          <p:cNvSpPr/>
          <p:nvPr/>
        </p:nvSpPr>
        <p:spPr>
          <a:xfrm>
            <a:off x="9544680" y="822240"/>
            <a:ext cx="89280" cy="15228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302" name="CustomShape 49"/>
          <p:cNvSpPr/>
          <p:nvPr/>
        </p:nvSpPr>
        <p:spPr>
          <a:xfrm>
            <a:off x="9179640" y="4178160"/>
            <a:ext cx="167400" cy="34056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303" name="CustomShape 50"/>
          <p:cNvSpPr/>
          <p:nvPr/>
        </p:nvSpPr>
        <p:spPr>
          <a:xfrm>
            <a:off x="8914680" y="3261600"/>
            <a:ext cx="850680" cy="107568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304" name="CustomShape 51"/>
          <p:cNvSpPr/>
          <p:nvPr/>
        </p:nvSpPr>
        <p:spPr>
          <a:xfrm>
            <a:off x="9003600" y="3348720"/>
            <a:ext cx="720000" cy="99864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305" name="CustomShape 52"/>
          <p:cNvSpPr/>
          <p:nvPr/>
        </p:nvSpPr>
        <p:spPr>
          <a:xfrm>
            <a:off x="9231480" y="3561120"/>
            <a:ext cx="235080" cy="6328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06" name="CustomShape 53"/>
          <p:cNvSpPr/>
          <p:nvPr/>
        </p:nvSpPr>
        <p:spPr>
          <a:xfrm>
            <a:off x="9118440" y="3615840"/>
            <a:ext cx="142200" cy="41436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07" name="CustomShape 54"/>
          <p:cNvSpPr/>
          <p:nvPr/>
        </p:nvSpPr>
        <p:spPr>
          <a:xfrm>
            <a:off x="9045720" y="4006800"/>
            <a:ext cx="180720" cy="1486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08" name="CustomShape 55"/>
          <p:cNvSpPr/>
          <p:nvPr/>
        </p:nvSpPr>
        <p:spPr>
          <a:xfrm>
            <a:off x="9291600" y="4160160"/>
            <a:ext cx="196200" cy="8676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09" name="CustomShape 56"/>
          <p:cNvSpPr/>
          <p:nvPr/>
        </p:nvSpPr>
        <p:spPr>
          <a:xfrm>
            <a:off x="9312480" y="3965400"/>
            <a:ext cx="332280" cy="1634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10" name="PlaceHolder 57"/>
          <p:cNvSpPr>
            <a:spLocks noGrp="1"/>
          </p:cNvSpPr>
          <p:nvPr>
            <p:ph type="title"/>
          </p:nvPr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pt-BR" sz="3400">
                <a:solidFill>
                  <a:srgbClr val="000000"/>
                </a:solidFill>
                <a:latin typeface="Cambria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311" name="PlaceHolder 58"/>
          <p:cNvSpPr>
            <a:spLocks noGrp="1"/>
          </p:cNvSpPr>
          <p:nvPr>
            <p:ph type="body"/>
          </p:nvPr>
        </p:nvSpPr>
        <p:spPr>
          <a:xfrm>
            <a:off x="1263960" y="1638000"/>
            <a:ext cx="7552440" cy="457740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7.º Nível da estrutura de tópicosClique para editar os estilos do texto mestre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mbria"/>
              </a:rPr>
              <a:t>Segundo nível</a:t>
            </a:r>
            <a:endParaRPr/>
          </a:p>
          <a:p>
            <a:pPr lvl="1"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mbria"/>
              </a:rPr>
              <a:t>Terceiro nível</a:t>
            </a:r>
            <a:endParaRPr/>
          </a:p>
          <a:p>
            <a:pPr lvl="2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mbria"/>
              </a:rPr>
              <a:t>Quarto nível</a:t>
            </a:r>
            <a:endParaRPr/>
          </a:p>
          <a:p>
            <a:pPr lvl="3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mbria"/>
              </a:rPr>
              <a:t>Quinto nível</a:t>
            </a:r>
            <a:endParaRPr/>
          </a:p>
        </p:txBody>
      </p:sp>
      <p:sp>
        <p:nvSpPr>
          <p:cNvPr id="312" name="PlaceHolder 59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mbria"/>
              </a:rPr>
              <a:t>05/04/17</a:t>
            </a:r>
            <a:endParaRPr/>
          </a:p>
        </p:txBody>
      </p:sp>
      <p:sp>
        <p:nvSpPr>
          <p:cNvPr id="313" name="PlaceHolder 60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14" name="PlaceHolder 61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81D101-D131-4151-81C1-31C14121F141}" type="slidenum">
              <a:rPr lang="pt-BR">
                <a:solidFill>
                  <a:srgbClr val="000000"/>
                </a:solidFill>
                <a:latin typeface="Cambria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7244280" y="6086520"/>
            <a:ext cx="2834640" cy="147276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348" name="CustomShape 2"/>
          <p:cNvSpPr/>
          <p:nvPr/>
        </p:nvSpPr>
        <p:spPr>
          <a:xfrm>
            <a:off x="0" y="6230520"/>
            <a:ext cx="9438120" cy="1328760"/>
          </a:xfrm>
          <a:prstGeom prst="rect">
            <a:avLst/>
          </a:prstGeom>
          <a:solidFill>
            <a:srgbClr val="c7cc63"/>
          </a:solidFill>
        </p:spPr>
      </p:sp>
      <p:sp>
        <p:nvSpPr>
          <p:cNvPr id="349" name="CustomShape 3"/>
          <p:cNvSpPr/>
          <p:nvPr/>
        </p:nvSpPr>
        <p:spPr>
          <a:xfrm>
            <a:off x="-11520" y="6465240"/>
            <a:ext cx="9438120" cy="110664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350" name="CustomShape 4"/>
          <p:cNvSpPr/>
          <p:nvPr/>
        </p:nvSpPr>
        <p:spPr>
          <a:xfrm>
            <a:off x="9916560" y="1058040"/>
            <a:ext cx="66240" cy="123840"/>
          </a:xfrm>
          <a:prstGeom prst="rect">
            <a:avLst/>
          </a:prstGeom>
          <a:solidFill>
            <a:srgbClr val="cb7b29"/>
          </a:solidFill>
        </p:spPr>
      </p:sp>
      <p:sp>
        <p:nvSpPr>
          <p:cNvPr id="351" name="CustomShape 5"/>
          <p:cNvSpPr/>
          <p:nvPr/>
        </p:nvSpPr>
        <p:spPr>
          <a:xfrm>
            <a:off x="9630720" y="1044360"/>
            <a:ext cx="352440" cy="44136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352" name="CustomShape 6"/>
          <p:cNvSpPr/>
          <p:nvPr/>
        </p:nvSpPr>
        <p:spPr>
          <a:xfrm>
            <a:off x="9664920" y="1044360"/>
            <a:ext cx="310680" cy="417600"/>
          </a:xfrm>
          <a:prstGeom prst="rect">
            <a:avLst/>
          </a:prstGeom>
          <a:solidFill>
            <a:srgbClr val="fbbd42"/>
          </a:solidFill>
        </p:spPr>
      </p:sp>
      <p:sp>
        <p:nvSpPr>
          <p:cNvPr id="353" name="CustomShape 7"/>
          <p:cNvSpPr/>
          <p:nvPr/>
        </p:nvSpPr>
        <p:spPr>
          <a:xfrm>
            <a:off x="9745920" y="1176480"/>
            <a:ext cx="176400" cy="13176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354" name="CustomShape 8"/>
          <p:cNvSpPr/>
          <p:nvPr/>
        </p:nvSpPr>
        <p:spPr>
          <a:xfrm>
            <a:off x="9860400" y="1231200"/>
            <a:ext cx="50040" cy="17172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355" name="CustomShape 9"/>
          <p:cNvSpPr/>
          <p:nvPr/>
        </p:nvSpPr>
        <p:spPr>
          <a:xfrm>
            <a:off x="9927000" y="1206360"/>
            <a:ext cx="32040" cy="10224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356" name="CustomShape 10"/>
          <p:cNvSpPr/>
          <p:nvPr/>
        </p:nvSpPr>
        <p:spPr>
          <a:xfrm>
            <a:off x="9864720" y="1091160"/>
            <a:ext cx="45720" cy="8856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357" name="CustomShape 11"/>
          <p:cNvSpPr/>
          <p:nvPr/>
        </p:nvSpPr>
        <p:spPr>
          <a:xfrm>
            <a:off x="9765360" y="1123200"/>
            <a:ext cx="119160" cy="7812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358" name="CustomShape 12"/>
          <p:cNvSpPr/>
          <p:nvPr/>
        </p:nvSpPr>
        <p:spPr>
          <a:xfrm>
            <a:off x="9350640" y="6847560"/>
            <a:ext cx="723600" cy="7117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359" name="CustomShape 13"/>
          <p:cNvSpPr/>
          <p:nvPr/>
        </p:nvSpPr>
        <p:spPr>
          <a:xfrm>
            <a:off x="9426960" y="6946560"/>
            <a:ext cx="646920" cy="612720"/>
          </a:xfrm>
          <a:prstGeom prst="rect">
            <a:avLst/>
          </a:prstGeom>
          <a:solidFill>
            <a:srgbClr val="fabd42"/>
          </a:solidFill>
        </p:spPr>
      </p:sp>
      <p:sp>
        <p:nvSpPr>
          <p:cNvPr id="360" name="CustomShape 14"/>
          <p:cNvSpPr/>
          <p:nvPr/>
        </p:nvSpPr>
        <p:spPr>
          <a:xfrm>
            <a:off x="9616680" y="7371360"/>
            <a:ext cx="457200" cy="11952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361" name="CustomShape 15"/>
          <p:cNvSpPr/>
          <p:nvPr/>
        </p:nvSpPr>
        <p:spPr>
          <a:xfrm>
            <a:off x="9954360" y="7456320"/>
            <a:ext cx="50040" cy="10296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362" name="CustomShape 16"/>
          <p:cNvSpPr/>
          <p:nvPr/>
        </p:nvSpPr>
        <p:spPr>
          <a:xfrm>
            <a:off x="10062720" y="7105680"/>
            <a:ext cx="11520" cy="5112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363" name="CustomShape 17"/>
          <p:cNvSpPr/>
          <p:nvPr/>
        </p:nvSpPr>
        <p:spPr>
          <a:xfrm>
            <a:off x="9823680" y="7016400"/>
            <a:ext cx="189360" cy="36216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364" name="CustomShape 18"/>
          <p:cNvSpPr/>
          <p:nvPr/>
        </p:nvSpPr>
        <p:spPr>
          <a:xfrm>
            <a:off x="2160" y="3168000"/>
            <a:ext cx="493560" cy="8697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365" name="CustomShape 19"/>
          <p:cNvSpPr/>
          <p:nvPr/>
        </p:nvSpPr>
        <p:spPr>
          <a:xfrm>
            <a:off x="2160" y="3227400"/>
            <a:ext cx="447120" cy="760680"/>
          </a:xfrm>
          <a:prstGeom prst="rect">
            <a:avLst/>
          </a:prstGeom>
          <a:solidFill>
            <a:srgbClr val="dd7228"/>
          </a:solidFill>
        </p:spPr>
      </p:sp>
      <p:sp>
        <p:nvSpPr>
          <p:cNvPr id="366" name="CustomShape 20"/>
          <p:cNvSpPr/>
          <p:nvPr/>
        </p:nvSpPr>
        <p:spPr>
          <a:xfrm>
            <a:off x="37440" y="3460320"/>
            <a:ext cx="278280" cy="32292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367" name="CustomShape 21"/>
          <p:cNvSpPr/>
          <p:nvPr/>
        </p:nvSpPr>
        <p:spPr>
          <a:xfrm>
            <a:off x="25200" y="3350880"/>
            <a:ext cx="60840" cy="31932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368" name="CustomShape 22"/>
          <p:cNvSpPr/>
          <p:nvPr/>
        </p:nvSpPr>
        <p:spPr>
          <a:xfrm>
            <a:off x="2160" y="3712680"/>
            <a:ext cx="25200" cy="3060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369" name="CustomShape 23"/>
          <p:cNvSpPr/>
          <p:nvPr/>
        </p:nvSpPr>
        <p:spPr>
          <a:xfrm>
            <a:off x="95400" y="3718080"/>
            <a:ext cx="236160" cy="9000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370" name="CustomShape 24"/>
          <p:cNvSpPr/>
          <p:nvPr/>
        </p:nvSpPr>
        <p:spPr>
          <a:xfrm>
            <a:off x="45000" y="3766680"/>
            <a:ext cx="157680" cy="16164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371" name="CustomShape 25"/>
          <p:cNvSpPr/>
          <p:nvPr/>
        </p:nvSpPr>
        <p:spPr>
          <a:xfrm>
            <a:off x="115200" y="-14400"/>
            <a:ext cx="303120" cy="26820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372" name="CustomShape 26"/>
          <p:cNvSpPr/>
          <p:nvPr/>
        </p:nvSpPr>
        <p:spPr>
          <a:xfrm>
            <a:off x="282240" y="-3600"/>
            <a:ext cx="976320" cy="8755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373" name="CustomShape 27"/>
          <p:cNvSpPr/>
          <p:nvPr/>
        </p:nvSpPr>
        <p:spPr>
          <a:xfrm>
            <a:off x="282240" y="-3600"/>
            <a:ext cx="897480" cy="80892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374" name="CustomShape 28"/>
          <p:cNvSpPr/>
          <p:nvPr/>
        </p:nvSpPr>
        <p:spPr>
          <a:xfrm>
            <a:off x="402480" y="32040"/>
            <a:ext cx="576720" cy="3470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75" name="CustomShape 29"/>
          <p:cNvSpPr/>
          <p:nvPr/>
        </p:nvSpPr>
        <p:spPr>
          <a:xfrm>
            <a:off x="545040" y="-3600"/>
            <a:ext cx="81720" cy="860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76" name="CustomShape 30"/>
          <p:cNvSpPr/>
          <p:nvPr/>
        </p:nvSpPr>
        <p:spPr>
          <a:xfrm>
            <a:off x="438480" y="-3600"/>
            <a:ext cx="10080" cy="428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77" name="CustomShape 31"/>
          <p:cNvSpPr/>
          <p:nvPr/>
        </p:nvSpPr>
        <p:spPr>
          <a:xfrm>
            <a:off x="370080" y="138600"/>
            <a:ext cx="62280" cy="32400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78" name="CustomShape 32"/>
          <p:cNvSpPr/>
          <p:nvPr/>
        </p:nvSpPr>
        <p:spPr>
          <a:xfrm>
            <a:off x="470880" y="171000"/>
            <a:ext cx="160560" cy="5248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79" name="CustomShape 33"/>
          <p:cNvSpPr/>
          <p:nvPr/>
        </p:nvSpPr>
        <p:spPr>
          <a:xfrm>
            <a:off x="0" y="5519880"/>
            <a:ext cx="568440" cy="11739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380" name="CustomShape 34"/>
          <p:cNvSpPr/>
          <p:nvPr/>
        </p:nvSpPr>
        <p:spPr>
          <a:xfrm>
            <a:off x="0" y="5603040"/>
            <a:ext cx="510840" cy="977040"/>
          </a:xfrm>
          <a:prstGeom prst="rect">
            <a:avLst/>
          </a:prstGeom>
          <a:solidFill>
            <a:srgbClr val="ee9127"/>
          </a:solidFill>
        </p:spPr>
      </p:sp>
      <p:sp>
        <p:nvSpPr>
          <p:cNvPr id="381" name="CustomShape 35"/>
          <p:cNvSpPr/>
          <p:nvPr/>
        </p:nvSpPr>
        <p:spPr>
          <a:xfrm>
            <a:off x="49320" y="5860080"/>
            <a:ext cx="168120" cy="61020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382" name="CustomShape 36"/>
          <p:cNvSpPr/>
          <p:nvPr/>
        </p:nvSpPr>
        <p:spPr>
          <a:xfrm>
            <a:off x="134280" y="6185160"/>
            <a:ext cx="290880" cy="20736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383" name="CustomShape 37"/>
          <p:cNvSpPr/>
          <p:nvPr/>
        </p:nvSpPr>
        <p:spPr>
          <a:xfrm>
            <a:off x="91440" y="6465600"/>
            <a:ext cx="192600" cy="6192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384" name="CustomShape 38"/>
          <p:cNvSpPr/>
          <p:nvPr/>
        </p:nvSpPr>
        <p:spPr>
          <a:xfrm>
            <a:off x="0" y="6246000"/>
            <a:ext cx="77040" cy="9756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385" name="CustomShape 39"/>
          <p:cNvSpPr/>
          <p:nvPr/>
        </p:nvSpPr>
        <p:spPr>
          <a:xfrm>
            <a:off x="0" y="6421320"/>
            <a:ext cx="60480" cy="2844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386" name="CustomShape 40"/>
          <p:cNvSpPr/>
          <p:nvPr/>
        </p:nvSpPr>
        <p:spPr>
          <a:xfrm>
            <a:off x="1080" y="6546600"/>
            <a:ext cx="104760" cy="23796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387" name="CustomShape 41"/>
          <p:cNvSpPr/>
          <p:nvPr/>
        </p:nvSpPr>
        <p:spPr>
          <a:xfrm>
            <a:off x="9048240" y="293040"/>
            <a:ext cx="557640" cy="78912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388" name="CustomShape 42"/>
          <p:cNvSpPr/>
          <p:nvPr/>
        </p:nvSpPr>
        <p:spPr>
          <a:xfrm>
            <a:off x="9112680" y="313560"/>
            <a:ext cx="473040" cy="640080"/>
          </a:xfrm>
          <a:prstGeom prst="rect">
            <a:avLst/>
          </a:prstGeom>
          <a:solidFill>
            <a:srgbClr val="dd7229"/>
          </a:solidFill>
        </p:spPr>
      </p:sp>
      <p:sp>
        <p:nvSpPr>
          <p:cNvPr id="389" name="CustomShape 43"/>
          <p:cNvSpPr/>
          <p:nvPr/>
        </p:nvSpPr>
        <p:spPr>
          <a:xfrm>
            <a:off x="9354600" y="378720"/>
            <a:ext cx="77760" cy="44460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390" name="CustomShape 44"/>
          <p:cNvSpPr/>
          <p:nvPr/>
        </p:nvSpPr>
        <p:spPr>
          <a:xfrm>
            <a:off x="9304560" y="552600"/>
            <a:ext cx="151560" cy="21564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391" name="CustomShape 45"/>
          <p:cNvSpPr/>
          <p:nvPr/>
        </p:nvSpPr>
        <p:spPr>
          <a:xfrm>
            <a:off x="9448920" y="773640"/>
            <a:ext cx="132480" cy="6048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392" name="CustomShape 46"/>
          <p:cNvSpPr/>
          <p:nvPr/>
        </p:nvSpPr>
        <p:spPr>
          <a:xfrm>
            <a:off x="9504360" y="522000"/>
            <a:ext cx="185040" cy="16596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393" name="CustomShape 47"/>
          <p:cNvSpPr/>
          <p:nvPr/>
        </p:nvSpPr>
        <p:spPr>
          <a:xfrm>
            <a:off x="9585000" y="696240"/>
            <a:ext cx="178560" cy="7524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394" name="CustomShape 48"/>
          <p:cNvSpPr/>
          <p:nvPr/>
        </p:nvSpPr>
        <p:spPr>
          <a:xfrm>
            <a:off x="9544680" y="822240"/>
            <a:ext cx="89280" cy="15228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395" name="CustomShape 49"/>
          <p:cNvSpPr/>
          <p:nvPr/>
        </p:nvSpPr>
        <p:spPr>
          <a:xfrm>
            <a:off x="9179640" y="4178160"/>
            <a:ext cx="167400" cy="34056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396" name="CustomShape 50"/>
          <p:cNvSpPr/>
          <p:nvPr/>
        </p:nvSpPr>
        <p:spPr>
          <a:xfrm>
            <a:off x="8914680" y="3261600"/>
            <a:ext cx="850680" cy="107568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397" name="CustomShape 51"/>
          <p:cNvSpPr/>
          <p:nvPr/>
        </p:nvSpPr>
        <p:spPr>
          <a:xfrm>
            <a:off x="9003600" y="3348720"/>
            <a:ext cx="720000" cy="99864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398" name="CustomShape 52"/>
          <p:cNvSpPr/>
          <p:nvPr/>
        </p:nvSpPr>
        <p:spPr>
          <a:xfrm>
            <a:off x="9231480" y="3561120"/>
            <a:ext cx="235080" cy="6328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399" name="CustomShape 53"/>
          <p:cNvSpPr/>
          <p:nvPr/>
        </p:nvSpPr>
        <p:spPr>
          <a:xfrm>
            <a:off x="9118440" y="3615840"/>
            <a:ext cx="142200" cy="41436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00" name="CustomShape 54"/>
          <p:cNvSpPr/>
          <p:nvPr/>
        </p:nvSpPr>
        <p:spPr>
          <a:xfrm>
            <a:off x="9045720" y="4006800"/>
            <a:ext cx="180720" cy="1486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01" name="CustomShape 55"/>
          <p:cNvSpPr/>
          <p:nvPr/>
        </p:nvSpPr>
        <p:spPr>
          <a:xfrm>
            <a:off x="9291600" y="4160160"/>
            <a:ext cx="196200" cy="8676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02" name="CustomShape 56"/>
          <p:cNvSpPr/>
          <p:nvPr/>
        </p:nvSpPr>
        <p:spPr>
          <a:xfrm>
            <a:off x="9312480" y="3965400"/>
            <a:ext cx="332280" cy="1634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03" name="PlaceHolder 57"/>
          <p:cNvSpPr>
            <a:spLocks noGrp="1"/>
          </p:cNvSpPr>
          <p:nvPr>
            <p:ph type="title"/>
          </p:nvPr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pt-BR" sz="3400">
                <a:solidFill>
                  <a:srgbClr val="000000"/>
                </a:solidFill>
                <a:latin typeface="Cambria"/>
              </a:rPr>
              <a:t>Clique para editar o formato do texto do títuloClique para editar o estilo do título mestre</a:t>
            </a:r>
            <a:endParaRPr/>
          </a:p>
        </p:txBody>
      </p:sp>
      <p:sp>
        <p:nvSpPr>
          <p:cNvPr id="404" name="PlaceHolder 58"/>
          <p:cNvSpPr>
            <a:spLocks noGrp="1"/>
          </p:cNvSpPr>
          <p:nvPr>
            <p:ph type="body"/>
          </p:nvPr>
        </p:nvSpPr>
        <p:spPr>
          <a:xfrm>
            <a:off x="1263960" y="1638000"/>
            <a:ext cx="3704400" cy="45453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7.º Nível da estrutura de tópicosClique para editar os estilos do texto mestre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mbria"/>
              </a:rPr>
              <a:t>Segundo nível</a:t>
            </a:r>
            <a:endParaRPr/>
          </a:p>
          <a:p>
            <a:pPr lvl="1"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mbria"/>
              </a:rPr>
              <a:t>Terceiro nível</a:t>
            </a:r>
            <a:endParaRPr/>
          </a:p>
          <a:p>
            <a:pPr lvl="2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mbria"/>
              </a:rPr>
              <a:t>Quarto nível</a:t>
            </a:r>
            <a:endParaRPr/>
          </a:p>
          <a:p>
            <a:pPr lvl="3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mbria"/>
              </a:rPr>
              <a:t>Quinto nível</a:t>
            </a:r>
            <a:endParaRPr/>
          </a:p>
        </p:txBody>
      </p:sp>
      <p:sp>
        <p:nvSpPr>
          <p:cNvPr id="405" name="PlaceHolder 59"/>
          <p:cNvSpPr>
            <a:spLocks noGrp="1"/>
          </p:cNvSpPr>
          <p:nvPr>
            <p:ph type="body"/>
          </p:nvPr>
        </p:nvSpPr>
        <p:spPr>
          <a:xfrm>
            <a:off x="5107320" y="1638000"/>
            <a:ext cx="3704400" cy="454536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7.º Nível da estrutura de tópicosClique para editar os estilos do texto mestre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mbria"/>
              </a:rPr>
              <a:t>Segundo nível</a:t>
            </a:r>
            <a:endParaRPr/>
          </a:p>
          <a:p>
            <a:pPr lvl="1"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mbria"/>
              </a:rPr>
              <a:t>Terceiro nível</a:t>
            </a:r>
            <a:endParaRPr/>
          </a:p>
          <a:p>
            <a:pPr lvl="2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mbria"/>
              </a:rPr>
              <a:t>Quarto nível</a:t>
            </a:r>
            <a:endParaRPr/>
          </a:p>
          <a:p>
            <a:pPr lvl="3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mbria"/>
              </a:rPr>
              <a:t>Quinto nível</a:t>
            </a:r>
            <a:endParaRPr/>
          </a:p>
        </p:txBody>
      </p:sp>
      <p:sp>
        <p:nvSpPr>
          <p:cNvPr id="406" name="PlaceHolder 60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mbria"/>
              </a:rPr>
              <a:t>05/04/17</a:t>
            </a:r>
            <a:endParaRPr/>
          </a:p>
        </p:txBody>
      </p:sp>
      <p:sp>
        <p:nvSpPr>
          <p:cNvPr id="407" name="PlaceHolder 61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08" name="PlaceHolder 62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3121B1-91A1-41A1-A181-C1A1D1213101}" type="slidenum">
              <a:rPr lang="pt-BR">
                <a:solidFill>
                  <a:srgbClr val="000000"/>
                </a:solidFill>
                <a:latin typeface="Cambria"/>
              </a:rPr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CustomShape 1"/>
          <p:cNvSpPr/>
          <p:nvPr/>
        </p:nvSpPr>
        <p:spPr>
          <a:xfrm>
            <a:off x="7244280" y="6086520"/>
            <a:ext cx="2834640" cy="147276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442" name="CustomShape 2"/>
          <p:cNvSpPr/>
          <p:nvPr/>
        </p:nvSpPr>
        <p:spPr>
          <a:xfrm>
            <a:off x="0" y="6230520"/>
            <a:ext cx="9438120" cy="1328760"/>
          </a:xfrm>
          <a:prstGeom prst="rect">
            <a:avLst/>
          </a:prstGeom>
          <a:solidFill>
            <a:srgbClr val="c7cc63"/>
          </a:solidFill>
        </p:spPr>
      </p:sp>
      <p:sp>
        <p:nvSpPr>
          <p:cNvPr id="443" name="CustomShape 3"/>
          <p:cNvSpPr/>
          <p:nvPr/>
        </p:nvSpPr>
        <p:spPr>
          <a:xfrm>
            <a:off x="-11520" y="6465240"/>
            <a:ext cx="9438120" cy="110664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444" name="CustomShape 4"/>
          <p:cNvSpPr/>
          <p:nvPr/>
        </p:nvSpPr>
        <p:spPr>
          <a:xfrm>
            <a:off x="9916560" y="1058040"/>
            <a:ext cx="66240" cy="123840"/>
          </a:xfrm>
          <a:prstGeom prst="rect">
            <a:avLst/>
          </a:prstGeom>
          <a:solidFill>
            <a:srgbClr val="cb7b29"/>
          </a:solidFill>
        </p:spPr>
      </p:sp>
      <p:sp>
        <p:nvSpPr>
          <p:cNvPr id="445" name="CustomShape 5"/>
          <p:cNvSpPr/>
          <p:nvPr/>
        </p:nvSpPr>
        <p:spPr>
          <a:xfrm>
            <a:off x="9630720" y="1044360"/>
            <a:ext cx="352440" cy="44136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446" name="CustomShape 6"/>
          <p:cNvSpPr/>
          <p:nvPr/>
        </p:nvSpPr>
        <p:spPr>
          <a:xfrm>
            <a:off x="9664920" y="1044360"/>
            <a:ext cx="310680" cy="417600"/>
          </a:xfrm>
          <a:prstGeom prst="rect">
            <a:avLst/>
          </a:prstGeom>
          <a:solidFill>
            <a:srgbClr val="fbbd42"/>
          </a:solidFill>
        </p:spPr>
      </p:sp>
      <p:sp>
        <p:nvSpPr>
          <p:cNvPr id="447" name="CustomShape 7"/>
          <p:cNvSpPr/>
          <p:nvPr/>
        </p:nvSpPr>
        <p:spPr>
          <a:xfrm>
            <a:off x="9745920" y="1176480"/>
            <a:ext cx="176400" cy="13176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448" name="CustomShape 8"/>
          <p:cNvSpPr/>
          <p:nvPr/>
        </p:nvSpPr>
        <p:spPr>
          <a:xfrm>
            <a:off x="9860400" y="1231200"/>
            <a:ext cx="50040" cy="17172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449" name="CustomShape 9"/>
          <p:cNvSpPr/>
          <p:nvPr/>
        </p:nvSpPr>
        <p:spPr>
          <a:xfrm>
            <a:off x="9927000" y="1206360"/>
            <a:ext cx="32040" cy="10224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450" name="CustomShape 10"/>
          <p:cNvSpPr/>
          <p:nvPr/>
        </p:nvSpPr>
        <p:spPr>
          <a:xfrm>
            <a:off x="9864720" y="1091160"/>
            <a:ext cx="45720" cy="8856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451" name="CustomShape 11"/>
          <p:cNvSpPr/>
          <p:nvPr/>
        </p:nvSpPr>
        <p:spPr>
          <a:xfrm>
            <a:off x="9765360" y="1123200"/>
            <a:ext cx="119160" cy="78120"/>
          </a:xfrm>
          <a:prstGeom prst="rect">
            <a:avLst/>
          </a:prstGeom>
          <a:solidFill>
            <a:srgbClr val="b56a28"/>
          </a:solidFill>
        </p:spPr>
      </p:sp>
      <p:sp>
        <p:nvSpPr>
          <p:cNvPr id="452" name="CustomShape 12"/>
          <p:cNvSpPr/>
          <p:nvPr/>
        </p:nvSpPr>
        <p:spPr>
          <a:xfrm>
            <a:off x="9350640" y="6847560"/>
            <a:ext cx="723600" cy="7117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453" name="CustomShape 13"/>
          <p:cNvSpPr/>
          <p:nvPr/>
        </p:nvSpPr>
        <p:spPr>
          <a:xfrm>
            <a:off x="9426960" y="6946560"/>
            <a:ext cx="646920" cy="612720"/>
          </a:xfrm>
          <a:prstGeom prst="rect">
            <a:avLst/>
          </a:prstGeom>
          <a:solidFill>
            <a:srgbClr val="fabd42"/>
          </a:solidFill>
        </p:spPr>
      </p:sp>
      <p:sp>
        <p:nvSpPr>
          <p:cNvPr id="454" name="CustomShape 14"/>
          <p:cNvSpPr/>
          <p:nvPr/>
        </p:nvSpPr>
        <p:spPr>
          <a:xfrm>
            <a:off x="9616680" y="7371360"/>
            <a:ext cx="457200" cy="11952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455" name="CustomShape 15"/>
          <p:cNvSpPr/>
          <p:nvPr/>
        </p:nvSpPr>
        <p:spPr>
          <a:xfrm>
            <a:off x="9954360" y="7456320"/>
            <a:ext cx="50040" cy="10296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456" name="CustomShape 16"/>
          <p:cNvSpPr/>
          <p:nvPr/>
        </p:nvSpPr>
        <p:spPr>
          <a:xfrm>
            <a:off x="10062720" y="7105680"/>
            <a:ext cx="11520" cy="5112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457" name="CustomShape 17"/>
          <p:cNvSpPr/>
          <p:nvPr/>
        </p:nvSpPr>
        <p:spPr>
          <a:xfrm>
            <a:off x="9823680" y="7016400"/>
            <a:ext cx="189360" cy="362160"/>
          </a:xfrm>
          <a:prstGeom prst="rect">
            <a:avLst/>
          </a:prstGeom>
          <a:solidFill>
            <a:srgbClr val="b66b29"/>
          </a:solidFill>
        </p:spPr>
      </p:sp>
      <p:sp>
        <p:nvSpPr>
          <p:cNvPr id="458" name="CustomShape 18"/>
          <p:cNvSpPr/>
          <p:nvPr/>
        </p:nvSpPr>
        <p:spPr>
          <a:xfrm>
            <a:off x="2160" y="3168000"/>
            <a:ext cx="493560" cy="8697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459" name="CustomShape 19"/>
          <p:cNvSpPr/>
          <p:nvPr/>
        </p:nvSpPr>
        <p:spPr>
          <a:xfrm>
            <a:off x="2160" y="3227400"/>
            <a:ext cx="447120" cy="760680"/>
          </a:xfrm>
          <a:prstGeom prst="rect">
            <a:avLst/>
          </a:prstGeom>
          <a:solidFill>
            <a:srgbClr val="dd7228"/>
          </a:solidFill>
        </p:spPr>
      </p:sp>
      <p:sp>
        <p:nvSpPr>
          <p:cNvPr id="460" name="CustomShape 20"/>
          <p:cNvSpPr/>
          <p:nvPr/>
        </p:nvSpPr>
        <p:spPr>
          <a:xfrm>
            <a:off x="37440" y="3460320"/>
            <a:ext cx="278280" cy="32292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461" name="CustomShape 21"/>
          <p:cNvSpPr/>
          <p:nvPr/>
        </p:nvSpPr>
        <p:spPr>
          <a:xfrm>
            <a:off x="25200" y="3350880"/>
            <a:ext cx="60840" cy="31932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462" name="CustomShape 22"/>
          <p:cNvSpPr/>
          <p:nvPr/>
        </p:nvSpPr>
        <p:spPr>
          <a:xfrm>
            <a:off x="2160" y="3712680"/>
            <a:ext cx="25200" cy="3060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463" name="CustomShape 23"/>
          <p:cNvSpPr/>
          <p:nvPr/>
        </p:nvSpPr>
        <p:spPr>
          <a:xfrm>
            <a:off x="95400" y="3718080"/>
            <a:ext cx="236160" cy="9000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464" name="CustomShape 24"/>
          <p:cNvSpPr/>
          <p:nvPr/>
        </p:nvSpPr>
        <p:spPr>
          <a:xfrm>
            <a:off x="45000" y="3766680"/>
            <a:ext cx="157680" cy="161640"/>
          </a:xfrm>
          <a:prstGeom prst="rect">
            <a:avLst/>
          </a:prstGeom>
          <a:solidFill>
            <a:srgbClr val="6f411a"/>
          </a:solidFill>
        </p:spPr>
      </p:sp>
      <p:sp>
        <p:nvSpPr>
          <p:cNvPr id="465" name="CustomShape 25"/>
          <p:cNvSpPr/>
          <p:nvPr/>
        </p:nvSpPr>
        <p:spPr>
          <a:xfrm>
            <a:off x="115200" y="-14400"/>
            <a:ext cx="303120" cy="26820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466" name="CustomShape 26"/>
          <p:cNvSpPr/>
          <p:nvPr/>
        </p:nvSpPr>
        <p:spPr>
          <a:xfrm>
            <a:off x="282240" y="-3600"/>
            <a:ext cx="976320" cy="87552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467" name="CustomShape 27"/>
          <p:cNvSpPr/>
          <p:nvPr/>
        </p:nvSpPr>
        <p:spPr>
          <a:xfrm>
            <a:off x="282240" y="-3600"/>
            <a:ext cx="897480" cy="80892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468" name="CustomShape 28"/>
          <p:cNvSpPr/>
          <p:nvPr/>
        </p:nvSpPr>
        <p:spPr>
          <a:xfrm>
            <a:off x="402480" y="32040"/>
            <a:ext cx="576720" cy="3470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69" name="CustomShape 29"/>
          <p:cNvSpPr/>
          <p:nvPr/>
        </p:nvSpPr>
        <p:spPr>
          <a:xfrm>
            <a:off x="545040" y="-3600"/>
            <a:ext cx="81720" cy="860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70" name="CustomShape 30"/>
          <p:cNvSpPr/>
          <p:nvPr/>
        </p:nvSpPr>
        <p:spPr>
          <a:xfrm>
            <a:off x="438480" y="-3600"/>
            <a:ext cx="10080" cy="428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71" name="CustomShape 31"/>
          <p:cNvSpPr/>
          <p:nvPr/>
        </p:nvSpPr>
        <p:spPr>
          <a:xfrm>
            <a:off x="370080" y="138600"/>
            <a:ext cx="62280" cy="32400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72" name="CustomShape 32"/>
          <p:cNvSpPr/>
          <p:nvPr/>
        </p:nvSpPr>
        <p:spPr>
          <a:xfrm>
            <a:off x="470880" y="171000"/>
            <a:ext cx="160560" cy="5248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73" name="CustomShape 33"/>
          <p:cNvSpPr/>
          <p:nvPr/>
        </p:nvSpPr>
        <p:spPr>
          <a:xfrm>
            <a:off x="0" y="5519880"/>
            <a:ext cx="568440" cy="1173960"/>
          </a:xfrm>
          <a:prstGeom prst="rect">
            <a:avLst/>
          </a:prstGeom>
          <a:solidFill>
            <a:srgbClr val="fff7d4"/>
          </a:solidFill>
        </p:spPr>
      </p:sp>
      <p:sp>
        <p:nvSpPr>
          <p:cNvPr id="474" name="CustomShape 34"/>
          <p:cNvSpPr/>
          <p:nvPr/>
        </p:nvSpPr>
        <p:spPr>
          <a:xfrm>
            <a:off x="0" y="5603040"/>
            <a:ext cx="510840" cy="977040"/>
          </a:xfrm>
          <a:prstGeom prst="rect">
            <a:avLst/>
          </a:prstGeom>
          <a:solidFill>
            <a:srgbClr val="ee9127"/>
          </a:solidFill>
        </p:spPr>
      </p:sp>
      <p:sp>
        <p:nvSpPr>
          <p:cNvPr id="475" name="CustomShape 35"/>
          <p:cNvSpPr/>
          <p:nvPr/>
        </p:nvSpPr>
        <p:spPr>
          <a:xfrm>
            <a:off x="49320" y="5860080"/>
            <a:ext cx="168120" cy="61020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476" name="CustomShape 36"/>
          <p:cNvSpPr/>
          <p:nvPr/>
        </p:nvSpPr>
        <p:spPr>
          <a:xfrm>
            <a:off x="134280" y="6185160"/>
            <a:ext cx="290880" cy="20736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477" name="CustomShape 37"/>
          <p:cNvSpPr/>
          <p:nvPr/>
        </p:nvSpPr>
        <p:spPr>
          <a:xfrm>
            <a:off x="91440" y="6465600"/>
            <a:ext cx="192600" cy="6192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478" name="CustomShape 38"/>
          <p:cNvSpPr/>
          <p:nvPr/>
        </p:nvSpPr>
        <p:spPr>
          <a:xfrm>
            <a:off x="0" y="6246000"/>
            <a:ext cx="77040" cy="9756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479" name="CustomShape 39"/>
          <p:cNvSpPr/>
          <p:nvPr/>
        </p:nvSpPr>
        <p:spPr>
          <a:xfrm>
            <a:off x="0" y="6421320"/>
            <a:ext cx="60480" cy="2844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480" name="CustomShape 40"/>
          <p:cNvSpPr/>
          <p:nvPr/>
        </p:nvSpPr>
        <p:spPr>
          <a:xfrm>
            <a:off x="1080" y="6546600"/>
            <a:ext cx="104760" cy="237960"/>
          </a:xfrm>
          <a:prstGeom prst="rect">
            <a:avLst/>
          </a:prstGeom>
          <a:solidFill>
            <a:srgbClr val="9c5625"/>
          </a:solidFill>
        </p:spPr>
      </p:sp>
      <p:sp>
        <p:nvSpPr>
          <p:cNvPr id="481" name="CustomShape 41"/>
          <p:cNvSpPr/>
          <p:nvPr/>
        </p:nvSpPr>
        <p:spPr>
          <a:xfrm>
            <a:off x="9048240" y="293040"/>
            <a:ext cx="557640" cy="78912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482" name="CustomShape 42"/>
          <p:cNvSpPr/>
          <p:nvPr/>
        </p:nvSpPr>
        <p:spPr>
          <a:xfrm>
            <a:off x="9112680" y="313560"/>
            <a:ext cx="473040" cy="640080"/>
          </a:xfrm>
          <a:prstGeom prst="rect">
            <a:avLst/>
          </a:prstGeom>
          <a:solidFill>
            <a:srgbClr val="dd7229"/>
          </a:solidFill>
        </p:spPr>
      </p:sp>
      <p:sp>
        <p:nvSpPr>
          <p:cNvPr id="483" name="CustomShape 43"/>
          <p:cNvSpPr/>
          <p:nvPr/>
        </p:nvSpPr>
        <p:spPr>
          <a:xfrm>
            <a:off x="9354600" y="378720"/>
            <a:ext cx="77760" cy="44460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484" name="CustomShape 44"/>
          <p:cNvSpPr/>
          <p:nvPr/>
        </p:nvSpPr>
        <p:spPr>
          <a:xfrm>
            <a:off x="9304560" y="552600"/>
            <a:ext cx="151560" cy="21564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485" name="CustomShape 45"/>
          <p:cNvSpPr/>
          <p:nvPr/>
        </p:nvSpPr>
        <p:spPr>
          <a:xfrm>
            <a:off x="9448920" y="773640"/>
            <a:ext cx="132480" cy="6048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486" name="CustomShape 46"/>
          <p:cNvSpPr/>
          <p:nvPr/>
        </p:nvSpPr>
        <p:spPr>
          <a:xfrm>
            <a:off x="9504360" y="522000"/>
            <a:ext cx="185040" cy="16596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487" name="CustomShape 47"/>
          <p:cNvSpPr/>
          <p:nvPr/>
        </p:nvSpPr>
        <p:spPr>
          <a:xfrm>
            <a:off x="9585000" y="696240"/>
            <a:ext cx="178560" cy="75240"/>
          </a:xfrm>
          <a:prstGeom prst="rect">
            <a:avLst/>
          </a:prstGeom>
          <a:solidFill>
            <a:srgbClr val="6e401a"/>
          </a:solidFill>
        </p:spPr>
      </p:sp>
      <p:sp>
        <p:nvSpPr>
          <p:cNvPr id="488" name="CustomShape 48"/>
          <p:cNvSpPr/>
          <p:nvPr/>
        </p:nvSpPr>
        <p:spPr>
          <a:xfrm>
            <a:off x="9544680" y="822240"/>
            <a:ext cx="89280" cy="15228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489" name="CustomShape 49"/>
          <p:cNvSpPr/>
          <p:nvPr/>
        </p:nvSpPr>
        <p:spPr>
          <a:xfrm>
            <a:off x="9179640" y="4178160"/>
            <a:ext cx="167400" cy="340560"/>
          </a:xfrm>
          <a:prstGeom prst="rect">
            <a:avLst/>
          </a:prstGeom>
          <a:solidFill>
            <a:srgbClr val="925522"/>
          </a:solidFill>
        </p:spPr>
      </p:sp>
      <p:sp>
        <p:nvSpPr>
          <p:cNvPr id="490" name="CustomShape 50"/>
          <p:cNvSpPr/>
          <p:nvPr/>
        </p:nvSpPr>
        <p:spPr>
          <a:xfrm>
            <a:off x="8914680" y="3261600"/>
            <a:ext cx="850680" cy="1075680"/>
          </a:xfrm>
          <a:prstGeom prst="rect">
            <a:avLst/>
          </a:prstGeom>
          <a:solidFill>
            <a:srgbClr val="fff7d3"/>
          </a:solidFill>
        </p:spPr>
      </p:sp>
      <p:sp>
        <p:nvSpPr>
          <p:cNvPr id="491" name="CustomShape 51"/>
          <p:cNvSpPr/>
          <p:nvPr/>
        </p:nvSpPr>
        <p:spPr>
          <a:xfrm>
            <a:off x="9003600" y="3348720"/>
            <a:ext cx="720000" cy="998640"/>
          </a:xfrm>
          <a:prstGeom prst="rect">
            <a:avLst/>
          </a:prstGeom>
          <a:solidFill>
            <a:srgbClr val="afaf51"/>
          </a:solidFill>
        </p:spPr>
      </p:sp>
      <p:sp>
        <p:nvSpPr>
          <p:cNvPr id="492" name="CustomShape 52"/>
          <p:cNvSpPr/>
          <p:nvPr/>
        </p:nvSpPr>
        <p:spPr>
          <a:xfrm>
            <a:off x="9231480" y="3561120"/>
            <a:ext cx="235080" cy="6328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93" name="CustomShape 53"/>
          <p:cNvSpPr/>
          <p:nvPr/>
        </p:nvSpPr>
        <p:spPr>
          <a:xfrm>
            <a:off x="9118440" y="3615840"/>
            <a:ext cx="142200" cy="41436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94" name="CustomShape 54"/>
          <p:cNvSpPr/>
          <p:nvPr/>
        </p:nvSpPr>
        <p:spPr>
          <a:xfrm>
            <a:off x="9045720" y="4006800"/>
            <a:ext cx="180720" cy="14868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95" name="CustomShape 55"/>
          <p:cNvSpPr/>
          <p:nvPr/>
        </p:nvSpPr>
        <p:spPr>
          <a:xfrm>
            <a:off x="9291600" y="4160160"/>
            <a:ext cx="196200" cy="8676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96" name="CustomShape 56"/>
          <p:cNvSpPr/>
          <p:nvPr/>
        </p:nvSpPr>
        <p:spPr>
          <a:xfrm>
            <a:off x="9312480" y="3965400"/>
            <a:ext cx="332280" cy="163440"/>
          </a:xfrm>
          <a:prstGeom prst="rect">
            <a:avLst/>
          </a:prstGeom>
          <a:solidFill>
            <a:srgbClr val="708738"/>
          </a:solidFill>
        </p:spPr>
      </p:sp>
      <p:sp>
        <p:nvSpPr>
          <p:cNvPr id="497" name="PlaceHolder 57"/>
          <p:cNvSpPr>
            <a:spLocks noGrp="1"/>
          </p:cNvSpPr>
          <p:nvPr>
            <p:ph type="body"/>
          </p:nvPr>
        </p:nvSpPr>
        <p:spPr>
          <a:xfrm>
            <a:off x="1263960" y="1516680"/>
            <a:ext cx="3704400" cy="84636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7.º Nível da estrutura de tópicosClique para editar os estilos do texto mestre</a:t>
            </a:r>
            <a:endParaRPr/>
          </a:p>
        </p:txBody>
      </p:sp>
      <p:sp>
        <p:nvSpPr>
          <p:cNvPr id="498" name="PlaceHolder 58"/>
          <p:cNvSpPr>
            <a:spLocks noGrp="1"/>
          </p:cNvSpPr>
          <p:nvPr>
            <p:ph type="body"/>
          </p:nvPr>
        </p:nvSpPr>
        <p:spPr>
          <a:xfrm>
            <a:off x="1263960" y="2363400"/>
            <a:ext cx="3704400" cy="385200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7.º Nível da estrutura de tópicosClique para editar os estilos do texto mestre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mbria"/>
              </a:rPr>
              <a:t>Segundo nível</a:t>
            </a:r>
            <a:endParaRPr/>
          </a:p>
          <a:p>
            <a:pPr lvl="1"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mbria"/>
              </a:rPr>
              <a:t>Terceiro nível</a:t>
            </a:r>
            <a:endParaRPr/>
          </a:p>
          <a:p>
            <a:pPr lvl="2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mbria"/>
              </a:rPr>
              <a:t>Quarto nível</a:t>
            </a:r>
            <a:endParaRPr/>
          </a:p>
          <a:p>
            <a:pPr lvl="3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mbria"/>
              </a:rPr>
              <a:t>Quinto nível</a:t>
            </a:r>
            <a:endParaRPr/>
          </a:p>
        </p:txBody>
      </p:sp>
      <p:sp>
        <p:nvSpPr>
          <p:cNvPr id="499" name="PlaceHolder 59"/>
          <p:cNvSpPr>
            <a:spLocks noGrp="1"/>
          </p:cNvSpPr>
          <p:nvPr>
            <p:ph type="body"/>
          </p:nvPr>
        </p:nvSpPr>
        <p:spPr>
          <a:xfrm>
            <a:off x="5107320" y="1516680"/>
            <a:ext cx="3704400" cy="84636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7.º Nível da estrutura de tópicosClique para editar os estilos do texto mestre</a:t>
            </a:r>
            <a:endParaRPr/>
          </a:p>
        </p:txBody>
      </p:sp>
      <p:sp>
        <p:nvSpPr>
          <p:cNvPr id="500" name="PlaceHolder 60"/>
          <p:cNvSpPr>
            <a:spLocks noGrp="1"/>
          </p:cNvSpPr>
          <p:nvPr>
            <p:ph type="body"/>
          </p:nvPr>
        </p:nvSpPr>
        <p:spPr>
          <a:xfrm>
            <a:off x="5107320" y="2363400"/>
            <a:ext cx="3704400" cy="385200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000">
                <a:solidFill>
                  <a:srgbClr val="000000"/>
                </a:solidFill>
                <a:latin typeface="Cambria"/>
              </a:rPr>
              <a:t>7.º Nível da estrutura de tópicosClique para editar os estilos do texto mestre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  <a:latin typeface="Cambria"/>
              </a:rPr>
              <a:t>Segundo nível</a:t>
            </a:r>
            <a:endParaRPr/>
          </a:p>
          <a:p>
            <a:pPr lvl="1">
              <a:buFont typeface="Arial"/>
              <a:buChar char="•"/>
            </a:pPr>
            <a:r>
              <a:rPr lang="pt-BR" sz="1600">
                <a:solidFill>
                  <a:srgbClr val="000000"/>
                </a:solidFill>
                <a:latin typeface="Cambria"/>
              </a:rPr>
              <a:t>Terceiro nível</a:t>
            </a:r>
            <a:endParaRPr/>
          </a:p>
          <a:p>
            <a:pPr lvl="2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mbria"/>
              </a:rPr>
              <a:t>Quarto nível</a:t>
            </a:r>
            <a:endParaRPr/>
          </a:p>
          <a:p>
            <a:pPr lvl="3">
              <a:buFont typeface="Arial"/>
              <a:buChar char="•"/>
            </a:pPr>
            <a:r>
              <a:rPr lang="pt-BR" sz="1400">
                <a:solidFill>
                  <a:srgbClr val="000000"/>
                </a:solidFill>
                <a:latin typeface="Cambria"/>
              </a:rPr>
              <a:t>Quinto nível</a:t>
            </a:r>
            <a:endParaRPr/>
          </a:p>
        </p:txBody>
      </p:sp>
      <p:sp>
        <p:nvSpPr>
          <p:cNvPr id="501" name="PlaceHolder 6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Cambria"/>
              </a:rPr>
              <a:t>05/04/17</a:t>
            </a:r>
            <a:endParaRPr/>
          </a:p>
        </p:txBody>
      </p:sp>
      <p:sp>
        <p:nvSpPr>
          <p:cNvPr id="502" name="PlaceHolder 6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03" name="PlaceHolder 6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91B1D1-6191-4121-81D1-61E1B151F1C1}" type="slidenum">
              <a:rPr lang="pt-BR">
                <a:solidFill>
                  <a:srgbClr val="000000"/>
                </a:solidFill>
                <a:latin typeface="Cambria"/>
              </a:rPr>
              <a:t>&lt;número&gt;</a:t>
            </a:fld>
            <a:endParaRPr/>
          </a:p>
        </p:txBody>
      </p:sp>
      <p:sp>
        <p:nvSpPr>
          <p:cNvPr id="504" name="PlaceHolder 64"/>
          <p:cNvSpPr>
            <a:spLocks noGrp="1"/>
          </p:cNvSpPr>
          <p:nvPr>
            <p:ph type="title"/>
          </p:nvPr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pt-BR" sz="3400">
                <a:solidFill>
                  <a:srgbClr val="000000"/>
                </a:solidFill>
                <a:latin typeface="Cambria"/>
              </a:rPr>
              <a:t>Clique para editar o formato do texto do títuloClique para editar o estilo do título mestre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2000">
                <a:solidFill>
                  <a:srgbClr val="000000"/>
                </a:solidFill>
                <a:latin typeface="Calibri"/>
              </a:rPr>
              <a:t>05/04/17</a:t>
            </a:r>
            <a:endParaRPr/>
          </a:p>
        </p:txBody>
      </p:sp>
      <p:sp>
        <p:nvSpPr>
          <p:cNvPr id="538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539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E1C141B1-7191-4191-91B1-3121D1C16181}" type="slidenum">
              <a:rPr lang="pt-BR" sz="2000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540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541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2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2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hyperlink" Target="mailto:social@astorga.pr.gov.br" TargetMode="External"/><Relationship Id="rId5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TextShape 1"/>
          <p:cNvSpPr txBox="1"/>
          <p:nvPr/>
        </p:nvSpPr>
        <p:spPr>
          <a:xfrm>
            <a:off x="1754280" y="493560"/>
            <a:ext cx="7738920" cy="994320"/>
          </a:xfrm>
          <a:prstGeom prst="rect">
            <a:avLst/>
          </a:prstGeom>
        </p:spPr>
        <p:txBody>
          <a:bodyPr anchor="b"/>
          <a:p>
            <a:pPr>
              <a:lnSpc>
                <a:spcPct val="90000"/>
              </a:lnSpc>
            </a:pPr>
            <a:r>
              <a:rPr lang="pt-BR" sz="4000">
                <a:solidFill>
                  <a:srgbClr val="000000"/>
                </a:solidFill>
                <a:latin typeface="Cambria"/>
              </a:rPr>
              <a:t>DEPARTAMENTO DE CIDADANIA E DESENVOLVIMENTO SOCIAL </a:t>
            </a:r>
            <a:endParaRPr/>
          </a:p>
        </p:txBody>
      </p:sp>
      <p:sp>
        <p:nvSpPr>
          <p:cNvPr id="575" name="TextShape 2"/>
          <p:cNvSpPr txBox="1"/>
          <p:nvPr/>
        </p:nvSpPr>
        <p:spPr>
          <a:xfrm>
            <a:off x="3111480" y="1565280"/>
            <a:ext cx="6361200" cy="357156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pt-BR" sz="4800">
                <a:solidFill>
                  <a:srgbClr val="ff0000"/>
                </a:solidFill>
                <a:latin typeface="Cambria"/>
              </a:rPr>
              <a:t>ORGÃO GESTOR RESPONSÁVEL PELA POLÍTICA DE ASSISTÊNCIA SOCIAL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3800">
                <a:solidFill>
                  <a:srgbClr val="ff0000"/>
                </a:solidFill>
                <a:latin typeface="Cambria"/>
              </a:rPr>
              <a:t>DIRETORA:</a:t>
            </a:r>
            <a:r>
              <a:rPr b="1" lang="pt-BR" sz="3800">
                <a:solidFill>
                  <a:srgbClr val="ff0000"/>
                </a:solidFill>
                <a:latin typeface="Cambria"/>
              </a:rPr>
              <a:t>SINTIA CRISTINA TAVARES  PEIXOTO BELÃO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ff0000"/>
                </a:solidFill>
                <a:latin typeface="Cambria"/>
              </a:rPr>
              <a:t>É um dos cinco departamentos que compõem a Secretaria de Desenvolvimento Humano e Social.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pt-BR" sz="3600">
                <a:solidFill>
                  <a:srgbClr val="ff0000"/>
                </a:solidFill>
                <a:latin typeface="Cambria"/>
              </a:rPr>
              <a:t>Secretária : </a:t>
            </a:r>
            <a:r>
              <a:rPr b="1" lang="pt-BR" sz="3600">
                <a:solidFill>
                  <a:srgbClr val="ff0000"/>
                </a:solidFill>
                <a:latin typeface="Cambria"/>
              </a:rPr>
              <a:t>Maria Edna Guizilini Ziroldo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TextShape 1"/>
          <p:cNvSpPr txBox="1"/>
          <p:nvPr/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3400">
                <a:solidFill>
                  <a:srgbClr val="ff0000"/>
                </a:solidFill>
                <a:latin typeface="Cambria"/>
              </a:rPr>
              <a:t>RECURSO MUNICIPAL</a:t>
            </a:r>
            <a:endParaRPr/>
          </a:p>
        </p:txBody>
      </p:sp>
      <p:sp>
        <p:nvSpPr>
          <p:cNvPr id="597" name="TextShape 2"/>
          <p:cNvSpPr txBox="1"/>
          <p:nvPr/>
        </p:nvSpPr>
        <p:spPr>
          <a:xfrm>
            <a:off x="968400" y="1851120"/>
            <a:ext cx="7848000" cy="471456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lang="pt-BR" sz="2400">
                <a:solidFill>
                  <a:srgbClr val="000000"/>
                </a:solidFill>
                <a:latin typeface="Cambria"/>
              </a:rPr>
              <a:t>A CASA DA ACOLHIDA VEM REALIZANDO UM TRABALHO RELEVANTE NAS QUESTÕES DA POPULAÇÃO EM SITUAÇÃO DE RUA;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lang="pt-BR" sz="2400">
                <a:solidFill>
                  <a:srgbClr val="000000"/>
                </a:solidFill>
                <a:latin typeface="Cambria"/>
              </a:rPr>
              <a:t>A FORMALIZAÇÃO DE CONVÊNIOS COMO DA DELIBERAÇÃO 051/2016 DO CEAS, GARANTE A CONTINUAÇÃO DOS TRABALHOS BUSCANDO A  CADA DIA A EFETIVAÇÃO DA QUALIDADE DE ATENDIMENTO ÀS PESSOAS QUE SÃO ATENDIDAS FOMENTANDO O RESPEITO À  DIGNIDADE HUMANA;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TextShape 1"/>
          <p:cNvSpPr txBox="1"/>
          <p:nvPr/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3400">
                <a:solidFill>
                  <a:srgbClr val="ff0000"/>
                </a:solidFill>
                <a:latin typeface="Cambria"/>
              </a:rPr>
              <a:t>INSTALAÇÕES ATUAL</a:t>
            </a:r>
            <a:r>
              <a:rPr lang="pt-BR" sz="3400">
                <a:solidFill>
                  <a:srgbClr val="000000"/>
                </a:solidFill>
                <a:latin typeface="Cambria"/>
              </a:rPr>
              <a:t>
</a:t>
            </a:r>
            <a:r>
              <a:rPr lang="pt-BR" sz="2400">
                <a:solidFill>
                  <a:srgbClr val="000000"/>
                </a:solidFill>
                <a:latin typeface="Cambria"/>
              </a:rPr>
              <a:t>Rua Camilo Ramalho Matta</a:t>
            </a:r>
            <a:endParaRPr/>
          </a:p>
        </p:txBody>
      </p:sp>
      <p:pic>
        <p:nvPicPr>
          <p:cNvPr descr="" id="599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254240" y="2065320"/>
            <a:ext cx="3554640" cy="3733920"/>
          </a:xfrm>
          <a:prstGeom prst="rect">
            <a:avLst/>
          </a:prstGeom>
        </p:spPr>
      </p:pic>
      <p:pic>
        <p:nvPicPr>
          <p:cNvPr descr="" id="600" name="Espaço Reservado para Conteúdo 2"/>
          <p:cNvPicPr/>
          <p:nvPr/>
        </p:nvPicPr>
        <p:blipFill>
          <a:blip r:embed="rId2"/>
          <a:stretch>
            <a:fillRect/>
          </a:stretch>
        </p:blipFill>
        <p:spPr>
          <a:xfrm>
            <a:off x="4968720" y="2136600"/>
            <a:ext cx="4752000" cy="367308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TextShape 1"/>
          <p:cNvSpPr txBox="1"/>
          <p:nvPr/>
        </p:nvSpPr>
        <p:spPr>
          <a:xfrm>
            <a:off x="472680" y="1496160"/>
            <a:ext cx="9103680" cy="7048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Terreno Doado Pela Prefeitura Municipal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000000"/>
                </a:solidFill>
                <a:latin typeface="Cambria"/>
              </a:rPr>
              <a:t>Gestão 2012 - 2016</a:t>
            </a:r>
            <a:endParaRPr/>
          </a:p>
        </p:txBody>
      </p:sp>
      <p:pic>
        <p:nvPicPr>
          <p:cNvPr descr="" id="60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39680" y="2730240"/>
            <a:ext cx="3927600" cy="2949120"/>
          </a:xfrm>
          <a:prstGeom prst="rect">
            <a:avLst/>
          </a:prstGeom>
        </p:spPr>
      </p:pic>
      <p:pic>
        <p:nvPicPr>
          <p:cNvPr descr="" id="60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08040" y="2780280"/>
            <a:ext cx="3861000" cy="2899080"/>
          </a:xfrm>
          <a:prstGeom prst="rect">
            <a:avLst/>
          </a:prstGeom>
        </p:spPr>
      </p:pic>
      <p:sp>
        <p:nvSpPr>
          <p:cNvPr id="604" name="TextShape 2"/>
          <p:cNvSpPr txBox="1"/>
          <p:nvPr/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pt-BR" sz="3400">
                <a:solidFill>
                  <a:srgbClr val="ff0000"/>
                </a:solidFill>
                <a:latin typeface="Cambria"/>
              </a:rPr>
              <a:t>FUTURAS INSTALAÇÕES DA ENTIDADE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05" name="Espaço Reservado para Conteúdo 9"/>
          <p:cNvPicPr/>
          <p:nvPr/>
        </p:nvPicPr>
        <p:blipFill>
          <a:blip r:embed="rId1"/>
          <a:stretch>
            <a:fillRect/>
          </a:stretch>
        </p:blipFill>
        <p:spPr>
          <a:xfrm>
            <a:off x="968400" y="2059560"/>
            <a:ext cx="3845880" cy="4000320"/>
          </a:xfrm>
          <a:prstGeom prst="rect">
            <a:avLst/>
          </a:prstGeom>
        </p:spPr>
      </p:pic>
      <p:pic>
        <p:nvPicPr>
          <p:cNvPr descr="" id="606" name="Espaço Reservado para Conteúdo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469120" y="1973520"/>
            <a:ext cx="3884040" cy="4441680"/>
          </a:xfrm>
          <a:prstGeom prst="rect">
            <a:avLst/>
          </a:prstGeom>
        </p:spPr>
      </p:pic>
      <p:sp>
        <p:nvSpPr>
          <p:cNvPr id="607" name="TextShape 1"/>
          <p:cNvSpPr txBox="1"/>
          <p:nvPr/>
        </p:nvSpPr>
        <p:spPr>
          <a:xfrm>
            <a:off x="551160" y="472320"/>
            <a:ext cx="9072360" cy="12596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3400">
                <a:solidFill>
                  <a:srgbClr val="ff0000"/>
                </a:solidFill>
                <a:latin typeface="Cambria"/>
              </a:rPr>
              <a:t>PARCERIA COM:</a:t>
            </a:r>
            <a:r>
              <a:rPr lang="pt-BR" sz="3400">
                <a:solidFill>
                  <a:srgbClr val="000000"/>
                </a:solidFill>
                <a:latin typeface="Cambria"/>
              </a:rPr>
              <a:t>
</a:t>
            </a:r>
            <a:r>
              <a:rPr lang="pt-BR" sz="3400">
                <a:solidFill>
                  <a:srgbClr val="000000"/>
                </a:solidFill>
                <a:latin typeface="Cambria"/>
              </a:rPr>
              <a:t>
</a:t>
            </a:r>
            <a:endParaRPr/>
          </a:p>
        </p:txBody>
      </p:sp>
      <p:sp>
        <p:nvSpPr>
          <p:cNvPr id="608" name="CustomShape 2"/>
          <p:cNvSpPr/>
          <p:nvPr/>
        </p:nvSpPr>
        <p:spPr>
          <a:xfrm>
            <a:off x="630000" y="1102320"/>
            <a:ext cx="9072360" cy="1259640"/>
          </a:xfrm>
          <a:prstGeom prst="rect">
            <a:avLst/>
          </a:prstGeom>
        </p:spPr>
        <p:txBody>
          <a:bodyPr anchor="ctr" bIns="50400" lIns="100800" rIns="100800" tIns="50400"/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lang="pt-BR" sz="6700">
                <a:solidFill>
                  <a:srgbClr val="000000"/>
                </a:solidFill>
                <a:latin typeface="Cambria"/>
              </a:rPr>
              <a:t>DEPARTAMENTO DE SAÚDE</a:t>
            </a:r>
            <a:endParaRPr/>
          </a:p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lang="pt-BR" sz="6700">
                <a:solidFill>
                  <a:srgbClr val="000000"/>
                </a:solidFill>
                <a:latin typeface="Cambria"/>
              </a:rPr>
              <a:t>DEFESA CIVIL</a:t>
            </a:r>
            <a:endParaRPr/>
          </a:p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lang="pt-BR" sz="6700">
                <a:solidFill>
                  <a:srgbClr val="000000"/>
                </a:solidFill>
                <a:latin typeface="Cambria"/>
              </a:rPr>
              <a:t>SAMU</a:t>
            </a:r>
            <a:r>
              <a:rPr lang="pt-BR" sz="4900">
                <a:solidFill>
                  <a:srgbClr val="000000"/>
                </a:solidFill>
                <a:latin typeface="Cambria"/>
              </a:rPr>
              <a:t>
</a:t>
            </a:r>
            <a:r>
              <a:rPr lang="pt-BR" sz="4900">
                <a:solidFill>
                  <a:srgbClr val="000000"/>
                </a:solidFill>
                <a:latin typeface="Cambria"/>
              </a:rPr>
              <a:t>
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TextShape 1"/>
          <p:cNvSpPr txBox="1"/>
          <p:nvPr/>
        </p:nvSpPr>
        <p:spPr>
          <a:xfrm>
            <a:off x="516240" y="286920"/>
            <a:ext cx="9072360" cy="12596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3400">
                <a:solidFill>
                  <a:srgbClr val="ff0000"/>
                </a:solidFill>
                <a:latin typeface="Cambria"/>
              </a:rPr>
              <a:t>ATENDIMENTO NO CAPS</a:t>
            </a:r>
            <a:endParaRPr/>
          </a:p>
        </p:txBody>
      </p:sp>
      <p:pic>
        <p:nvPicPr>
          <p:cNvPr descr="" id="610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2254320" y="1994040"/>
            <a:ext cx="5141160" cy="385740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extShape 1"/>
          <p:cNvSpPr txBox="1"/>
          <p:nvPr/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3400">
                <a:solidFill>
                  <a:srgbClr val="ff0000"/>
                </a:solidFill>
                <a:latin typeface="Cambria"/>
              </a:rPr>
              <a:t>PARTICIPAÇÃO EM CAPACITAÇÃO REALIZADA PELO MUNICÍPIO </a:t>
            </a:r>
            <a:endParaRPr/>
          </a:p>
        </p:txBody>
      </p:sp>
      <p:pic>
        <p:nvPicPr>
          <p:cNvPr descr="" id="612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" y="2520000"/>
            <a:ext cx="4451760" cy="3336480"/>
          </a:xfrm>
          <a:prstGeom prst="rect">
            <a:avLst/>
          </a:prstGeom>
        </p:spPr>
      </p:pic>
      <p:pic>
        <p:nvPicPr>
          <p:cNvPr descr="" id="613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5108040" y="2520360"/>
            <a:ext cx="4435920" cy="333072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TextShape 1"/>
          <p:cNvSpPr txBox="1"/>
          <p:nvPr/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4400">
                <a:solidFill>
                  <a:srgbClr val="ff0000"/>
                </a:solidFill>
                <a:latin typeface="Cambria"/>
              </a:rPr>
              <a:t>ATENDIMENTO QUALIFICADO </a:t>
            </a:r>
            <a:r>
              <a:rPr lang="pt-BR" sz="4400">
                <a:solidFill>
                  <a:srgbClr val="ff0000"/>
                </a:solidFill>
                <a:latin typeface="Cambria"/>
              </a:rPr>
              <a:t>
</a:t>
            </a:r>
            <a:r>
              <a:rPr lang="pt-BR" sz="4400">
                <a:solidFill>
                  <a:srgbClr val="ff0000"/>
                </a:solidFill>
                <a:latin typeface="Cambria"/>
              </a:rPr>
              <a:t> ESCUTA E ACOLHIDA</a:t>
            </a:r>
            <a:endParaRPr/>
          </a:p>
        </p:txBody>
      </p:sp>
      <p:pic>
        <p:nvPicPr>
          <p:cNvPr descr="" id="615" name="Espaço Reservado para Conteúdo 3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" y="1811160"/>
            <a:ext cx="4451760" cy="4409640"/>
          </a:xfrm>
          <a:prstGeom prst="rect">
            <a:avLst/>
          </a:prstGeom>
        </p:spPr>
      </p:pic>
      <p:pic>
        <p:nvPicPr>
          <p:cNvPr descr="" id="616" name="Espaço Reservado para Conteúdo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06960" y="1764360"/>
            <a:ext cx="4076280" cy="454716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extShape 1"/>
          <p:cNvSpPr txBox="1"/>
          <p:nvPr/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3400">
                <a:solidFill>
                  <a:srgbClr val="ff0000"/>
                </a:solidFill>
                <a:latin typeface="Cambria"/>
              </a:rPr>
              <a:t>ABORDAGEM DE RUA</a:t>
            </a:r>
            <a:endParaRPr/>
          </a:p>
        </p:txBody>
      </p:sp>
      <p:pic>
        <p:nvPicPr>
          <p:cNvPr descr="" id="61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264680" y="2522520"/>
            <a:ext cx="3702960" cy="2775960"/>
          </a:xfrm>
          <a:prstGeom prst="rect">
            <a:avLst/>
          </a:prstGeom>
        </p:spPr>
      </p:pic>
      <p:pic>
        <p:nvPicPr>
          <p:cNvPr descr="" id="619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108040" y="2518560"/>
            <a:ext cx="3702960" cy="278424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62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080360" cy="4605120"/>
          </a:xfrm>
          <a:prstGeom prst="rect">
            <a:avLst/>
          </a:prstGeom>
        </p:spPr>
      </p:pic>
      <p:sp>
        <p:nvSpPr>
          <p:cNvPr id="621" name="TextShape 1"/>
          <p:cNvSpPr txBox="1"/>
          <p:nvPr/>
        </p:nvSpPr>
        <p:spPr>
          <a:xfrm>
            <a:off x="0" y="0"/>
            <a:ext cx="8567280" cy="1263240"/>
          </a:xfrm>
          <a:prstGeom prst="rect">
            <a:avLst/>
          </a:prstGeom>
        </p:spPr>
        <p:txBody>
          <a:bodyPr anchor="ctr" bIns="50400" lIns="100800" rIns="100800" tIns="50400"/>
          <a:p>
            <a:pPr algn="ctr">
              <a:lnSpc>
                <a:spcPct val="100000"/>
              </a:lnSpc>
            </a:pPr>
            <a:r>
              <a:rPr lang="pt-BR" sz="4900">
                <a:solidFill>
                  <a:srgbClr val="000000"/>
                </a:solidFill>
                <a:latin typeface="Arial Black"/>
              </a:rPr>
              <a:t>
</a:t>
            </a:r>
            <a:endParaRPr/>
          </a:p>
        </p:txBody>
      </p:sp>
      <p:sp>
        <p:nvSpPr>
          <p:cNvPr id="622" name="TextShape 2"/>
          <p:cNvSpPr txBox="1"/>
          <p:nvPr/>
        </p:nvSpPr>
        <p:spPr>
          <a:xfrm>
            <a:off x="7969320" y="7059600"/>
            <a:ext cx="2111040" cy="499680"/>
          </a:xfrm>
          <a:prstGeom prst="rect">
            <a:avLst/>
          </a:prstGeom>
        </p:spPr>
        <p:txBody>
          <a:bodyPr anchor="ctr" bIns="50400" lIns="100800" rIns="100800" tIns="50400"/>
          <a:p>
            <a:pPr algn="r">
              <a:lnSpc>
                <a:spcPct val="100000"/>
              </a:lnSpc>
            </a:pPr>
            <a:r>
              <a:rPr b="1" lang="pt-BR" sz="4900">
                <a:solidFill>
                  <a:srgbClr val="000000"/>
                </a:solidFill>
                <a:latin typeface="Arial Black"/>
              </a:rPr>
              <a:t>CURITIBA</a:t>
            </a:r>
            <a:endParaRPr/>
          </a:p>
          <a:p>
            <a:pPr algn="r">
              <a:lnSpc>
                <a:spcPct val="100000"/>
              </a:lnSpc>
            </a:pPr>
            <a:r>
              <a:rPr b="1" lang="pt-BR" sz="4900">
                <a:solidFill>
                  <a:srgbClr val="ff0000"/>
                </a:solidFill>
                <a:latin typeface="Arial Black"/>
              </a:rPr>
              <a:t>MARÇO DE 2017</a:t>
            </a:r>
            <a:endParaRPr/>
          </a:p>
        </p:txBody>
      </p:sp>
      <p:pic>
        <p:nvPicPr>
          <p:cNvPr descr="" id="623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3800" y="4708440"/>
            <a:ext cx="1428480" cy="1642680"/>
          </a:xfrm>
          <a:prstGeom prst="rect">
            <a:avLst/>
          </a:prstGeom>
        </p:spPr>
      </p:pic>
      <p:pic>
        <p:nvPicPr>
          <p:cNvPr descr="" id="62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508800" y="4708440"/>
            <a:ext cx="3571560" cy="1257480"/>
          </a:xfrm>
          <a:prstGeom prst="rect">
            <a:avLst/>
          </a:prstGeom>
        </p:spPr>
      </p:pic>
      <p:sp>
        <p:nvSpPr>
          <p:cNvPr id="625" name="CustomShape 3"/>
          <p:cNvSpPr/>
          <p:nvPr/>
        </p:nvSpPr>
        <p:spPr>
          <a:xfrm>
            <a:off x="896760" y="5208480"/>
            <a:ext cx="8572320" cy="157140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OBRIGADA!!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SINTIA BELÃO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</a:rPr>
              <a:t> </a:t>
            </a:r>
            <a:r>
              <a:rPr b="1" lang="pt-BR">
                <a:solidFill>
                  <a:srgbClr val="000000"/>
                </a:solidFill>
                <a:latin typeface="Calibri"/>
              </a:rPr>
              <a:t>Diretora do Departamento de Cidadania e Desenvolvimento Social de Astorga/PR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>
                <a:solidFill>
                  <a:srgbClr val="000000"/>
                </a:solidFill>
                <a:latin typeface="Calibri"/>
                <a:hlinkClick r:id="rId4"/>
              </a:rPr>
              <a:t>social@astorga.pr.gov.br</a:t>
            </a:r>
            <a:r>
              <a:rPr b="1" lang="pt-BR">
                <a:solidFill>
                  <a:srgbClr val="000000"/>
                </a:solidFill>
                <a:latin typeface="Calibri"/>
              </a:rPr>
              <a:t>   (44) 3234-6074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TextShape 1"/>
          <p:cNvSpPr txBox="1"/>
          <p:nvPr/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r>
              <a:rPr lang="pt-BR" sz="1000">
                <a:solidFill>
                  <a:srgbClr val="000000"/>
                </a:solidFill>
                <a:latin typeface="Cambria"/>
              </a:rPr>
              <a:t>Fonte: IBGE</a:t>
            </a:r>
            <a:endParaRPr/>
          </a:p>
        </p:txBody>
      </p:sp>
      <p:pic>
        <p:nvPicPr>
          <p:cNvPr descr="" id="577" name="Espaço Reservado para Conteúdo 4"/>
          <p:cNvPicPr/>
          <p:nvPr/>
        </p:nvPicPr>
        <p:blipFill>
          <a:blip r:embed="rId1"/>
          <a:stretch>
            <a:fillRect/>
          </a:stretch>
        </p:blipFill>
        <p:spPr>
          <a:xfrm>
            <a:off x="611280" y="493560"/>
            <a:ext cx="8929440" cy="582876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xtShape 1"/>
          <p:cNvSpPr txBox="1"/>
          <p:nvPr/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endParaRPr/>
          </a:p>
        </p:txBody>
      </p:sp>
      <p:sp>
        <p:nvSpPr>
          <p:cNvPr id="579" name="TextShape 2"/>
          <p:cNvSpPr txBox="1"/>
          <p:nvPr/>
        </p:nvSpPr>
        <p:spPr>
          <a:xfrm>
            <a:off x="1263960" y="1638000"/>
            <a:ext cx="7552440" cy="45774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lang="pt-BR" sz="4400">
                <a:solidFill>
                  <a:srgbClr val="000000"/>
                </a:solidFill>
                <a:latin typeface="Cambria"/>
              </a:rPr>
              <a:t>ASTORGA É UM MUNICÍPIO DE PEQUENO PORTE II ;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lang="pt-BR" sz="4400">
                <a:solidFill>
                  <a:srgbClr val="000000"/>
                </a:solidFill>
                <a:latin typeface="Cambria"/>
              </a:rPr>
              <a:t>NÚMERO DE HABITANTES: 24.698.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TextShape 1"/>
          <p:cNvSpPr txBox="1"/>
          <p:nvPr/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90000"/>
              </a:lnSpc>
            </a:pPr>
            <a:r>
              <a:rPr lang="pt-BR" sz="4400">
                <a:solidFill>
                  <a:srgbClr val="000000"/>
                </a:solidFill>
                <a:latin typeface="Gabriola"/>
              </a:rPr>
              <a:t>
</a:t>
            </a:r>
            <a:r>
              <a:rPr b="1" lang="pt-BR" sz="4800">
                <a:solidFill>
                  <a:srgbClr val="ff0000"/>
                </a:solidFill>
                <a:latin typeface="Gabriola"/>
              </a:rPr>
              <a:t>PROTEÇÃO SOCIAL ESPECIAL</a:t>
            </a:r>
            <a:endParaRPr/>
          </a:p>
        </p:txBody>
      </p:sp>
      <p:sp>
        <p:nvSpPr>
          <p:cNvPr id="581" name="TextShape 2"/>
          <p:cNvSpPr txBox="1"/>
          <p:nvPr/>
        </p:nvSpPr>
        <p:spPr>
          <a:xfrm>
            <a:off x="611280" y="1494000"/>
            <a:ext cx="8276760" cy="54288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70c0"/>
                </a:solidFill>
                <a:latin typeface="Arial"/>
              </a:rPr>
              <a:t>A </a:t>
            </a:r>
            <a:r>
              <a:rPr b="1" lang="pt-BR" sz="2400" u="sng">
                <a:solidFill>
                  <a:srgbClr val="0070c0"/>
                </a:solidFill>
                <a:latin typeface="Arial"/>
              </a:rPr>
              <a:t>PROTEÇÃO SOCIAL ESPECIAL (PSE) </a:t>
            </a:r>
            <a:r>
              <a:rPr b="1" lang="pt-BR" sz="2400">
                <a:solidFill>
                  <a:srgbClr val="0070c0"/>
                </a:solidFill>
                <a:latin typeface="Arial"/>
              </a:rPr>
              <a:t>DESTINA-SE A FAMÍLIAS E INDIVÍDUOS EM SITUAÇÃO DE RISCO PESSOAL OU SOCIAL, CUJOS DIREITOS TENHAM SIDO VIOLADOS OU AMEAÇADOS.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Arial"/>
              </a:rPr>
              <a:t>O município de Astorga conta com os seguintes equipamentos de Proteção Especial: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2200">
                <a:solidFill>
                  <a:srgbClr val="0070c0"/>
                </a:solidFill>
                <a:latin typeface="Arial"/>
              </a:rPr>
              <a:t>Centro de Referência Especializado de Assistência Social – CREAS (Média Complexidade);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2200">
                <a:solidFill>
                  <a:srgbClr val="0070c0"/>
                </a:solidFill>
                <a:latin typeface="Arial"/>
              </a:rPr>
              <a:t>APAE (Média Complexidade)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2200">
                <a:solidFill>
                  <a:srgbClr val="0070c0"/>
                </a:solidFill>
                <a:latin typeface="Arial"/>
              </a:rPr>
              <a:t>Casa Lar (Alta Complexidade)</a:t>
            </a:r>
            <a:endParaRPr/>
          </a:p>
          <a:p>
            <a:pPr algn="just">
              <a:lnSpc>
                <a:spcPct val="150000"/>
              </a:lnSpc>
              <a:buFont charset="2" typeface="Wingdings"/>
              <a:buChar char=""/>
            </a:pPr>
            <a:r>
              <a:rPr b="1" lang="pt-BR" sz="2200">
                <a:solidFill>
                  <a:srgbClr val="0070c0"/>
                </a:solidFill>
                <a:latin typeface="Arial"/>
              </a:rPr>
              <a:t> </a:t>
            </a:r>
            <a:r>
              <a:rPr b="1" lang="pt-BR" sz="2200">
                <a:solidFill>
                  <a:srgbClr val="0070c0"/>
                </a:solidFill>
                <a:latin typeface="Arial"/>
              </a:rPr>
              <a:t>Casa da Acolhida (Alta Complexidade – Não Governamental</a:t>
            </a:r>
            <a:r>
              <a:rPr b="1" lang="pt-BR" sz="2000">
                <a:solidFill>
                  <a:srgbClr val="0070c0"/>
                </a:solidFill>
                <a:latin typeface="Arial"/>
              </a:rPr>
              <a:t>)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TextShape 1"/>
          <p:cNvSpPr txBox="1"/>
          <p:nvPr/>
        </p:nvSpPr>
        <p:spPr>
          <a:xfrm>
            <a:off x="1182600" y="1779480"/>
            <a:ext cx="7552440" cy="5071680"/>
          </a:xfrm>
          <a:prstGeom prst="rect">
            <a:avLst/>
          </a:prstGeom>
        </p:spPr>
        <p:txBody>
          <a:bodyPr/>
          <a:p>
            <a:pPr algn="ctr">
              <a:lnSpc>
                <a:spcPct val="150000"/>
              </a:lnSpc>
              <a:buFont charset="2" typeface="Wingdings"/>
              <a:buChar char=""/>
            </a:pPr>
            <a:r>
              <a:rPr lang="pt-BR" sz="2800">
                <a:solidFill>
                  <a:srgbClr val="000000"/>
                </a:solidFill>
                <a:latin typeface="Cambria"/>
              </a:rPr>
              <a:t>O Plano Municipal de Assistência Social prevê a construção de parcerias com as Associações Não Governamentais e entidades Privadas de Assistência Social, para ofertas de prestação de serviços qualificados mediante co-financiamento Municipal, Estadual e Federal.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TextShape 1"/>
          <p:cNvSpPr txBox="1"/>
          <p:nvPr/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pt-BR" sz="3400">
                <a:solidFill>
                  <a:srgbClr val="ff0000"/>
                </a:solidFill>
                <a:latin typeface="Cambria"/>
              </a:rPr>
              <a:t>PERFIL DA POPULAÇÃO EM SITUAÇÃO DE RUA NO MUNICÍPIO</a:t>
            </a:r>
            <a:endParaRPr/>
          </a:p>
        </p:txBody>
      </p:sp>
      <p:sp>
        <p:nvSpPr>
          <p:cNvPr id="584" name="TextShape 2"/>
          <p:cNvSpPr txBox="1"/>
          <p:nvPr/>
        </p:nvSpPr>
        <p:spPr>
          <a:xfrm>
            <a:off x="1263960" y="1638000"/>
            <a:ext cx="7552440" cy="457740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pt-BR" sz="2800">
                <a:solidFill>
                  <a:srgbClr val="000000"/>
                </a:solidFill>
                <a:latin typeface="Cambria"/>
              </a:rPr>
              <a:t>Evidencia-se diariamente um considerável fluxo de pessoas em trânsito;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pt-BR" sz="2800">
                <a:solidFill>
                  <a:srgbClr val="000000"/>
                </a:solidFill>
                <a:latin typeface="Cambria"/>
              </a:rPr>
              <a:t>O perfil da população de rua no município são moradores  em situação de rua que possuem endereço, porém permanecem nos logradouros públicos e o maior fator comum a todos é o uso de álcool e drogas;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"/>
            </a:pPr>
            <a:r>
              <a:rPr lang="pt-BR" sz="2800">
                <a:solidFill>
                  <a:srgbClr val="000000"/>
                </a:solidFill>
                <a:latin typeface="Cambria"/>
              </a:rPr>
              <a:t>São aproximadamente 11, sendo 02 mulheres.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TextShape 1"/>
          <p:cNvSpPr txBox="1"/>
          <p:nvPr/>
        </p:nvSpPr>
        <p:spPr>
          <a:xfrm>
            <a:off x="1263960" y="1638000"/>
            <a:ext cx="7552440" cy="4577400"/>
          </a:xfrm>
          <a:prstGeom prst="rect">
            <a:avLst/>
          </a:prstGeom>
        </p:spPr>
        <p:txBody>
          <a:bodyPr/>
          <a:p>
            <a:endParaRPr/>
          </a:p>
        </p:txBody>
      </p:sp>
      <p:pic>
        <p:nvPicPr>
          <p:cNvPr descr="" id="58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896760" y="1565280"/>
            <a:ext cx="3589560" cy="5000400"/>
          </a:xfrm>
          <a:prstGeom prst="rect">
            <a:avLst/>
          </a:prstGeom>
        </p:spPr>
      </p:pic>
      <p:pic>
        <p:nvPicPr>
          <p:cNvPr descr="" id="587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54520" y="1636560"/>
            <a:ext cx="3714480" cy="2187360"/>
          </a:xfrm>
          <a:prstGeom prst="rect">
            <a:avLst/>
          </a:prstGeom>
        </p:spPr>
      </p:pic>
      <p:pic>
        <p:nvPicPr>
          <p:cNvPr descr="" id="588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754520" y="4494240"/>
            <a:ext cx="3642840" cy="2049120"/>
          </a:xfrm>
          <a:prstGeom prst="rect">
            <a:avLst/>
          </a:prstGeom>
        </p:spPr>
      </p:pic>
      <p:sp>
        <p:nvSpPr>
          <p:cNvPr id="589" name="CustomShape 2"/>
          <p:cNvSpPr/>
          <p:nvPr/>
        </p:nvSpPr>
        <p:spPr>
          <a:xfrm>
            <a:off x="539640" y="851040"/>
            <a:ext cx="9357840" cy="51696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pt-BR" sz="2800">
                <a:solidFill>
                  <a:srgbClr val="ff0000"/>
                </a:solidFill>
                <a:latin typeface="Arial"/>
              </a:rPr>
              <a:t>CASA DE ACOLHIDA DIVINA PROVIDÊNCIA  </a:t>
            </a:r>
            <a:endParaRPr/>
          </a:p>
        </p:txBody>
      </p:sp>
      <p:sp>
        <p:nvSpPr>
          <p:cNvPr id="590" name="CustomShape 3"/>
          <p:cNvSpPr/>
          <p:nvPr/>
        </p:nvSpPr>
        <p:spPr>
          <a:xfrm>
            <a:off x="4611600" y="4455720"/>
            <a:ext cx="454680" cy="4997880"/>
          </a:xfrm>
          <a:prstGeom prst="rect">
            <a:avLst/>
          </a:prstGeom>
        </p:spPr>
        <p:txBody>
          <a:bodyPr anchor="b" bIns="45000" lIns="90000" rIns="90000" tIns="45000" vert="vert" wrap="none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Atende aproximadamente 40 a 50 pessoas/mês </a:t>
            </a:r>
            <a:endParaRPr/>
          </a:p>
        </p:txBody>
      </p:sp>
      <p:sp>
        <p:nvSpPr>
          <p:cNvPr id="591" name="CustomShape 4"/>
          <p:cNvSpPr/>
          <p:nvPr/>
        </p:nvSpPr>
        <p:spPr>
          <a:xfrm>
            <a:off x="5203800" y="6708960"/>
            <a:ext cx="342576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pt-BR">
                <a:solidFill>
                  <a:srgbClr val="000000"/>
                </a:solidFill>
                <a:latin typeface="Arial"/>
              </a:rPr>
              <a:t>Rua Camilo Ramalho Matta 173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1260000" y="87120"/>
            <a:ext cx="7551720" cy="13593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pt-BR" sz="3400">
                <a:solidFill>
                  <a:srgbClr val="ff0000"/>
                </a:solidFill>
                <a:latin typeface="Cambria"/>
              </a:rPr>
              <a:t>CASA DA ACOLHIDA</a:t>
            </a:r>
            <a:endParaRPr/>
          </a:p>
        </p:txBody>
      </p:sp>
      <p:sp>
        <p:nvSpPr>
          <p:cNvPr id="593" name="TextShape 2"/>
          <p:cNvSpPr txBox="1"/>
          <p:nvPr/>
        </p:nvSpPr>
        <p:spPr>
          <a:xfrm>
            <a:off x="396720" y="1708200"/>
            <a:ext cx="9179280" cy="5500440"/>
          </a:xfrm>
          <a:prstGeom prst="rect">
            <a:avLst/>
          </a:prstGeom>
        </p:spPr>
        <p:txBody>
          <a:bodyPr/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lang="pt-BR" sz="2400">
                <a:solidFill>
                  <a:srgbClr val="000000"/>
                </a:solidFill>
                <a:latin typeface="Cambria"/>
              </a:rPr>
              <a:t>A CASA DA ACOLHIDA É UMA ENTIDADE NÃO GOVERNAMENTAL, FORMADA POR PESSOAS VOLUNTÁRIAS E TÉCNICOS EM PROL DE UMA CAUSA SOCIAL, NA PRESTAÇÃO DE SERVIÇO DE ACOLHIMENTO MODALIDADE CASA DE PASSAGEM.</a:t>
            </a:r>
            <a:endParaRPr/>
          </a:p>
          <a:p>
            <a:pPr algn="just">
              <a:lnSpc>
                <a:spcPct val="100000"/>
              </a:lnSpc>
              <a:buFont charset="2" typeface="Wingdings"/>
              <a:buChar char=""/>
            </a:pPr>
            <a:r>
              <a:rPr lang="pt-BR" sz="2400">
                <a:solidFill>
                  <a:srgbClr val="000000"/>
                </a:solidFill>
                <a:latin typeface="Cambria"/>
              </a:rPr>
              <a:t>PRESTA ACOLHIMENTO E ABRIGAMENTO PROVISÓRIO AOS SEUS USUÁRIOS EM SITUAÇÃO DE RUA, DESABRIGO, OU MIGRAÇÃO.  ALÉM DE RECURSOS PRÓPRIOS E TRABALHO EM PARCERIA COM ÓRGÃOS GOVERNAMENTAIS, DE CIDADANIA E SAÚDE, CRAS/CREAS/CAPS ,  CONTA COM CONVÊNIO (AGORA TERMO DE COLABORAÇÃO) COM MUNICÍPIO E NA OPORTUNIDADE COM O ESTADO ATRAVÉS DA DELIBERAÇÃO 051/2016 DO CEAS.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Shape 1"/>
          <p:cNvSpPr txBox="1"/>
          <p:nvPr/>
        </p:nvSpPr>
        <p:spPr>
          <a:xfrm>
            <a:off x="516240" y="286920"/>
            <a:ext cx="9072360" cy="12596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pt-BR" sz="3400">
                <a:solidFill>
                  <a:srgbClr val="ff0000"/>
                </a:solidFill>
                <a:latin typeface="Cambria"/>
              </a:rPr>
              <a:t>SERVIÇO OFERTADO</a:t>
            </a:r>
            <a:endParaRPr/>
          </a:p>
        </p:txBody>
      </p:sp>
      <p:sp>
        <p:nvSpPr>
          <p:cNvPr id="595" name="TextShape 2"/>
          <p:cNvSpPr txBox="1"/>
          <p:nvPr/>
        </p:nvSpPr>
        <p:spPr>
          <a:xfrm>
            <a:off x="504000" y="1708200"/>
            <a:ext cx="9072360" cy="508824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lang="pt-BR" sz="2800">
                <a:solidFill>
                  <a:srgbClr val="000000"/>
                </a:solidFill>
                <a:latin typeface="Cambria"/>
              </a:rPr>
              <a:t>A TODOS PESSOAS ATENDIDAS SÃO OFERECIDOS SERVIÇOS NAS SUAS NECESSIDADES BÁSICAS COMO: </a:t>
            </a:r>
            <a:endParaRPr/>
          </a:p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lang="pt-BR" sz="2800">
                <a:solidFill>
                  <a:srgbClr val="000000"/>
                </a:solidFill>
                <a:latin typeface="Cambria"/>
              </a:rPr>
              <a:t>HIGIENE PESSOAL,</a:t>
            </a:r>
            <a:endParaRPr/>
          </a:p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lang="pt-BR" sz="2800">
                <a:solidFill>
                  <a:srgbClr val="000000"/>
                </a:solidFill>
                <a:latin typeface="Cambria"/>
              </a:rPr>
              <a:t>POUSO,</a:t>
            </a:r>
            <a:endParaRPr/>
          </a:p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lang="pt-BR" sz="2800">
                <a:solidFill>
                  <a:srgbClr val="000000"/>
                </a:solidFill>
                <a:latin typeface="Cambria"/>
              </a:rPr>
              <a:t> </a:t>
            </a:r>
            <a:r>
              <a:rPr lang="pt-BR" sz="2800">
                <a:solidFill>
                  <a:srgbClr val="000000"/>
                </a:solidFill>
                <a:latin typeface="Cambria"/>
              </a:rPr>
              <a:t>ALIMENTAÇÃO, </a:t>
            </a:r>
            <a:endParaRPr/>
          </a:p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lang="pt-BR" sz="2800">
                <a:solidFill>
                  <a:srgbClr val="000000"/>
                </a:solidFill>
                <a:latin typeface="Cambria"/>
              </a:rPr>
              <a:t>VESTUÁRIO,</a:t>
            </a:r>
            <a:endParaRPr/>
          </a:p>
          <a:p>
            <a:pPr algn="ctr">
              <a:lnSpc>
                <a:spcPct val="100000"/>
              </a:lnSpc>
              <a:buFont charset="2" typeface="Wingdings"/>
              <a:buChar char=""/>
            </a:pPr>
            <a:r>
              <a:rPr lang="pt-BR" sz="2800">
                <a:solidFill>
                  <a:srgbClr val="000000"/>
                </a:solidFill>
                <a:latin typeface="Cambria"/>
              </a:rPr>
              <a:t>ENCAMINHAMENTOS PARA A REDE DE SERVIÇOS.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